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5143500" cx="9144000"/>
  <p:notesSz cx="6858000" cy="9144000"/>
  <p:embeddedFontLst>
    <p:embeddedFont>
      <p:font typeface="Montserrat"/>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6.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8.xml"/><Relationship Id="rId44" Type="http://schemas.openxmlformats.org/officeDocument/2006/relationships/font" Target="fonts/OpenSans-regular.fntdata"/><Relationship Id="rId21" Type="http://schemas.openxmlformats.org/officeDocument/2006/relationships/slide" Target="slides/slide17.xml"/><Relationship Id="rId43" Type="http://schemas.openxmlformats.org/officeDocument/2006/relationships/font" Target="fonts/Montserrat-boldItalic.fntdata"/><Relationship Id="rId24" Type="http://schemas.openxmlformats.org/officeDocument/2006/relationships/slide" Target="slides/slide20.xml"/><Relationship Id="rId46" Type="http://schemas.openxmlformats.org/officeDocument/2006/relationships/font" Target="fonts/OpenSans-italic.fntdata"/><Relationship Id="rId23" Type="http://schemas.openxmlformats.org/officeDocument/2006/relationships/slide" Target="slides/slide19.xml"/><Relationship Id="rId45"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OpenSans-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3f29431cfc_2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3f29431cf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3e9aede059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3e9aede05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3e9aede059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3e9aede05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3f29431cfc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3f29431c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3f29431cfc_2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3f29431cf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3e9aede059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3e9aede05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3e9aede059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3e9aede05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1853d710c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1853d710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1853d710c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1853d710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26a89dd14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26a89dd1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e9aede059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e9aede05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e9aede059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e9aede05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1853d710c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1853d710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21853d710c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21853d710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1853d710c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21853d710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21853d710c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21853d71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1853d710c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1853d71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e9b42826f_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e9b42826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3f29431cfc_2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3f29431c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3f29431cfc_2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3f29431cf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3e9aede059_0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3e9aede05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f29431cfc_2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3f29431cfc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3e9aede059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3e9aede05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e9aede059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e9aede05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3e9aede059_0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3e9aede05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3e9aede059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3e9aede05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26a89dd14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26a89dd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e9aede059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e9aede05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3e9aede059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3e9aede05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e9aede059_0_1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e9aede05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3e9aede059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3e9aede05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e9aede059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e9aede05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95850" y="2906213"/>
            <a:ext cx="6154500" cy="1188000"/>
          </a:xfrm>
          <a:prstGeom prst="rect">
            <a:avLst/>
          </a:prstGeom>
        </p:spPr>
        <p:txBody>
          <a:bodyPr anchorCtr="0" anchor="b" bIns="91425" lIns="91425" spcFirstLastPara="1" rIns="91425" wrap="square" tIns="91425">
            <a:noAutofit/>
          </a:bodyPr>
          <a:lstStyle>
            <a:lvl1pPr lvl="0">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p:txBody>
      </p:sp>
      <p:sp>
        <p:nvSpPr>
          <p:cNvPr id="11" name="Google Shape;11;p2"/>
          <p:cNvSpPr/>
          <p:nvPr/>
        </p:nvSpPr>
        <p:spPr>
          <a:xfrm>
            <a:off x="595850" y="4392919"/>
            <a:ext cx="60168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1"/>
          <p:cNvSpPr txBox="1"/>
          <p:nvPr>
            <p:ph idx="1" type="body"/>
          </p:nvPr>
        </p:nvSpPr>
        <p:spPr>
          <a:xfrm>
            <a:off x="588700" y="4406306"/>
            <a:ext cx="7966500" cy="27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58" name="Google Shape;58;p11"/>
          <p:cNvSpPr/>
          <p:nvPr/>
        </p:nvSpPr>
        <p:spPr>
          <a:xfrm>
            <a:off x="2584275" y="451669"/>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Gold">
  <p:cSld name="TITLE_AND_BODY_1_1">
    <p:bg>
      <p:bgPr>
        <a:solidFill>
          <a:schemeClr val="accent3"/>
        </a:solidFill>
      </p:bgPr>
    </p:bg>
    <p:spTree>
      <p:nvGrpSpPr>
        <p:cNvPr id="62" name="Shape 62"/>
        <p:cNvGrpSpPr/>
        <p:nvPr/>
      </p:nvGrpSpPr>
      <p:grpSpPr>
        <a:xfrm>
          <a:off x="0" y="0"/>
          <a:ext cx="0" cy="0"/>
          <a:chOff x="0" y="0"/>
          <a:chExt cx="0" cy="0"/>
        </a:xfrm>
      </p:grpSpPr>
      <p:sp>
        <p:nvSpPr>
          <p:cNvPr id="63" name="Google Shape;63;p13"/>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5" name="Google Shape;65;p13"/>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66" name="Google Shape;66;p1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 Gold">
  <p:cSld name="TITLE_AND_TWO_COLUMNS_2_1">
    <p:bg>
      <p:bgPr>
        <a:solidFill>
          <a:schemeClr val="accent3"/>
        </a:solidFill>
      </p:bgPr>
    </p:bg>
    <p:spTree>
      <p:nvGrpSpPr>
        <p:cNvPr id="67" name="Shape 67"/>
        <p:cNvGrpSpPr/>
        <p:nvPr/>
      </p:nvGrpSpPr>
      <p:grpSpPr>
        <a:xfrm>
          <a:off x="0" y="0"/>
          <a:ext cx="0" cy="0"/>
          <a:chOff x="0" y="0"/>
          <a:chExt cx="0" cy="0"/>
        </a:xfrm>
      </p:grpSpPr>
      <p:sp>
        <p:nvSpPr>
          <p:cNvPr id="68" name="Google Shape;68;p14"/>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0" name="Google Shape;70;p14"/>
          <p:cNvSpPr txBox="1"/>
          <p:nvPr>
            <p:ph idx="1" type="body"/>
          </p:nvPr>
        </p:nvSpPr>
        <p:spPr>
          <a:xfrm>
            <a:off x="457200" y="1852210"/>
            <a:ext cx="3561000" cy="307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60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
        <p:nvSpPr>
          <p:cNvPr id="71" name="Google Shape;71;p14"/>
          <p:cNvSpPr txBox="1"/>
          <p:nvPr>
            <p:ph idx="2" type="body"/>
          </p:nvPr>
        </p:nvSpPr>
        <p:spPr>
          <a:xfrm>
            <a:off x="5131069" y="1852125"/>
            <a:ext cx="3600000" cy="307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60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
        <p:nvSpPr>
          <p:cNvPr id="72" name="Google Shape;72;p1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 Gold">
  <p:cSld name="TITLE_AND_TWO_COLUMNS_1_1_1">
    <p:bg>
      <p:bgPr>
        <a:solidFill>
          <a:schemeClr val="accent3"/>
        </a:solidFill>
      </p:bgPr>
    </p:bg>
    <p:spTree>
      <p:nvGrpSpPr>
        <p:cNvPr id="73" name="Shape 73"/>
        <p:cNvGrpSpPr/>
        <p:nvPr/>
      </p:nvGrpSpPr>
      <p:grpSpPr>
        <a:xfrm>
          <a:off x="0" y="0"/>
          <a:ext cx="0" cy="0"/>
          <a:chOff x="0" y="0"/>
          <a:chExt cx="0" cy="0"/>
        </a:xfrm>
      </p:grpSpPr>
      <p:sp>
        <p:nvSpPr>
          <p:cNvPr id="74" name="Google Shape;74;p15"/>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15"/>
          <p:cNvSpPr txBox="1"/>
          <p:nvPr>
            <p:ph idx="1" type="body"/>
          </p:nvPr>
        </p:nvSpPr>
        <p:spPr>
          <a:xfrm>
            <a:off x="397575"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77" name="Google Shape;77;p15"/>
          <p:cNvSpPr txBox="1"/>
          <p:nvPr>
            <p:ph idx="2" type="body"/>
          </p:nvPr>
        </p:nvSpPr>
        <p:spPr>
          <a:xfrm>
            <a:off x="3226491"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78" name="Google Shape;78;p15"/>
          <p:cNvSpPr txBox="1"/>
          <p:nvPr>
            <p:ph idx="3" type="body"/>
          </p:nvPr>
        </p:nvSpPr>
        <p:spPr>
          <a:xfrm>
            <a:off x="6055408"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79" name="Google Shape;79;p1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old">
  <p:cSld name="TITLE_ONLY_1_1">
    <p:bg>
      <p:bgPr>
        <a:solidFill>
          <a:schemeClr val="accent3"/>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457200" y="428569"/>
            <a:ext cx="8229600" cy="57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82" name="Google Shape;82;p16"/>
          <p:cNvSpPr/>
          <p:nvPr/>
        </p:nvSpPr>
        <p:spPr>
          <a:xfrm>
            <a:off x="2584275" y="4565606"/>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Gold">
  <p:cSld name="CAPTION_ONLY_1_1">
    <p:bg>
      <p:bgPr>
        <a:solidFill>
          <a:schemeClr val="accent3"/>
        </a:solidFill>
      </p:bgPr>
    </p:bg>
    <p:spTree>
      <p:nvGrpSpPr>
        <p:cNvPr id="84" name="Shape 84"/>
        <p:cNvGrpSpPr/>
        <p:nvPr/>
      </p:nvGrpSpPr>
      <p:grpSpPr>
        <a:xfrm>
          <a:off x="0" y="0"/>
          <a:ext cx="0" cy="0"/>
          <a:chOff x="0" y="0"/>
          <a:chExt cx="0" cy="0"/>
        </a:xfrm>
      </p:grpSpPr>
      <p:sp>
        <p:nvSpPr>
          <p:cNvPr id="85" name="Google Shape;85;p17"/>
          <p:cNvSpPr txBox="1"/>
          <p:nvPr>
            <p:ph idx="1" type="body"/>
          </p:nvPr>
        </p:nvSpPr>
        <p:spPr>
          <a:xfrm>
            <a:off x="588700" y="4406306"/>
            <a:ext cx="7966500" cy="278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86" name="Google Shape;86;p17"/>
          <p:cNvSpPr/>
          <p:nvPr/>
        </p:nvSpPr>
        <p:spPr>
          <a:xfrm>
            <a:off x="2584275" y="451669"/>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Gold">
  <p:cSld name="BLANK_1_1">
    <p:bg>
      <p:bgPr>
        <a:solidFill>
          <a:schemeClr val="accent3"/>
        </a:solidFill>
      </p:bgPr>
    </p:bg>
    <p:spTree>
      <p:nvGrpSpPr>
        <p:cNvPr id="88" name="Shape 88"/>
        <p:cNvGrpSpPr/>
        <p:nvPr/>
      </p:nvGrpSpPr>
      <p:grpSpPr>
        <a:xfrm>
          <a:off x="0" y="0"/>
          <a:ext cx="0" cy="0"/>
          <a:chOff x="0" y="0"/>
          <a:chExt cx="0" cy="0"/>
        </a:xfrm>
      </p:grpSpPr>
      <p:sp>
        <p:nvSpPr>
          <p:cNvPr id="89" name="Google Shape;89;p18"/>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Teal">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634075" y="1735744"/>
            <a:ext cx="60093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 name="Google Shape;14;p3"/>
          <p:cNvSpPr txBox="1"/>
          <p:nvPr>
            <p:ph idx="1" type="subTitle"/>
          </p:nvPr>
        </p:nvSpPr>
        <p:spPr>
          <a:xfrm>
            <a:off x="634075" y="3646444"/>
            <a:ext cx="6093600" cy="8193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a:latin typeface="Montserrat"/>
                <a:ea typeface="Montserrat"/>
                <a:cs typeface="Montserrat"/>
                <a:sym typeface="Montserrat"/>
              </a:defRPr>
            </a:lvl1pPr>
            <a:lvl2pPr lvl="1" rtl="0">
              <a:spcBef>
                <a:spcPts val="0"/>
              </a:spcBef>
              <a:spcAft>
                <a:spcPts val="0"/>
              </a:spcAft>
              <a:buSzPts val="3000"/>
              <a:buFont typeface="Montserrat"/>
              <a:buNone/>
              <a:defRPr sz="3000">
                <a:latin typeface="Montserrat"/>
                <a:ea typeface="Montserrat"/>
                <a:cs typeface="Montserrat"/>
                <a:sym typeface="Montserrat"/>
              </a:defRPr>
            </a:lvl2pPr>
            <a:lvl3pPr lvl="2" rtl="0">
              <a:spcBef>
                <a:spcPts val="0"/>
              </a:spcBef>
              <a:spcAft>
                <a:spcPts val="0"/>
              </a:spcAft>
              <a:buSzPts val="3000"/>
              <a:buFont typeface="Montserrat"/>
              <a:buNone/>
              <a:defRPr sz="3000">
                <a:latin typeface="Montserrat"/>
                <a:ea typeface="Montserrat"/>
                <a:cs typeface="Montserrat"/>
                <a:sym typeface="Montserrat"/>
              </a:defRPr>
            </a:lvl3pPr>
            <a:lvl4pPr lvl="3" rtl="0">
              <a:spcBef>
                <a:spcPts val="0"/>
              </a:spcBef>
              <a:spcAft>
                <a:spcPts val="0"/>
              </a:spcAft>
              <a:buSzPts val="3000"/>
              <a:buFont typeface="Montserrat"/>
              <a:buNone/>
              <a:defRPr sz="3000">
                <a:latin typeface="Montserrat"/>
                <a:ea typeface="Montserrat"/>
                <a:cs typeface="Montserrat"/>
                <a:sym typeface="Montserrat"/>
              </a:defRPr>
            </a:lvl4pPr>
            <a:lvl5pPr lvl="4" rtl="0">
              <a:spcBef>
                <a:spcPts val="0"/>
              </a:spcBef>
              <a:spcAft>
                <a:spcPts val="0"/>
              </a:spcAft>
              <a:buSzPts val="3000"/>
              <a:buFont typeface="Montserrat"/>
              <a:buNone/>
              <a:defRPr sz="3000">
                <a:latin typeface="Montserrat"/>
                <a:ea typeface="Montserrat"/>
                <a:cs typeface="Montserrat"/>
                <a:sym typeface="Montserrat"/>
              </a:defRPr>
            </a:lvl5pPr>
            <a:lvl6pPr lvl="5" rtl="0">
              <a:spcBef>
                <a:spcPts val="0"/>
              </a:spcBef>
              <a:spcAft>
                <a:spcPts val="0"/>
              </a:spcAft>
              <a:buSzPts val="3000"/>
              <a:buFont typeface="Montserrat"/>
              <a:buNone/>
              <a:defRPr sz="3000">
                <a:latin typeface="Montserrat"/>
                <a:ea typeface="Montserrat"/>
                <a:cs typeface="Montserrat"/>
                <a:sym typeface="Montserrat"/>
              </a:defRPr>
            </a:lvl6pPr>
            <a:lvl7pPr lvl="6" rtl="0">
              <a:spcBef>
                <a:spcPts val="0"/>
              </a:spcBef>
              <a:spcAft>
                <a:spcPts val="0"/>
              </a:spcAft>
              <a:buSzPts val="3000"/>
              <a:buFont typeface="Montserrat"/>
              <a:buNone/>
              <a:defRPr sz="3000">
                <a:latin typeface="Montserrat"/>
                <a:ea typeface="Montserrat"/>
                <a:cs typeface="Montserrat"/>
                <a:sym typeface="Montserrat"/>
              </a:defRPr>
            </a:lvl7pPr>
            <a:lvl8pPr lvl="7" rtl="0">
              <a:spcBef>
                <a:spcPts val="0"/>
              </a:spcBef>
              <a:spcAft>
                <a:spcPts val="0"/>
              </a:spcAft>
              <a:buSzPts val="3000"/>
              <a:buFont typeface="Montserrat"/>
              <a:buNone/>
              <a:defRPr sz="3000">
                <a:latin typeface="Montserrat"/>
                <a:ea typeface="Montserrat"/>
                <a:cs typeface="Montserrat"/>
                <a:sym typeface="Montserrat"/>
              </a:defRPr>
            </a:lvl8pPr>
            <a:lvl9pPr lvl="8" rtl="0">
              <a:spcBef>
                <a:spcPts val="0"/>
              </a:spcBef>
              <a:spcAft>
                <a:spcPts val="0"/>
              </a:spcAft>
              <a:buSzPts val="3000"/>
              <a:buFont typeface="Montserrat"/>
              <a:buNone/>
              <a:defRPr sz="3000">
                <a:latin typeface="Montserrat"/>
                <a:ea typeface="Montserrat"/>
                <a:cs typeface="Montserrat"/>
                <a:sym typeface="Montserrat"/>
              </a:defRPr>
            </a:lvl9pPr>
          </a:lstStyle>
          <a:p/>
        </p:txBody>
      </p:sp>
      <p:sp>
        <p:nvSpPr>
          <p:cNvPr id="15" name="Google Shape;15;p3"/>
          <p:cNvSpPr/>
          <p:nvPr/>
        </p:nvSpPr>
        <p:spPr>
          <a:xfrm>
            <a:off x="634075" y="3207919"/>
            <a:ext cx="60168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old">
  <p:cSld name="TITLE_1_3_1">
    <p:bg>
      <p:bgPr>
        <a:solidFill>
          <a:schemeClr val="accent3"/>
        </a:solidFill>
      </p:bgPr>
    </p:bg>
    <p:spTree>
      <p:nvGrpSpPr>
        <p:cNvPr id="17" name="Shape 17"/>
        <p:cNvGrpSpPr/>
        <p:nvPr/>
      </p:nvGrpSpPr>
      <p:grpSpPr>
        <a:xfrm>
          <a:off x="0" y="0"/>
          <a:ext cx="0" cy="0"/>
          <a:chOff x="0" y="0"/>
          <a:chExt cx="0" cy="0"/>
        </a:xfrm>
      </p:grpSpPr>
      <p:sp>
        <p:nvSpPr>
          <p:cNvPr id="18" name="Google Shape;18;p4"/>
          <p:cNvSpPr txBox="1"/>
          <p:nvPr>
            <p:ph type="ctrTitle"/>
          </p:nvPr>
        </p:nvSpPr>
        <p:spPr>
          <a:xfrm>
            <a:off x="565775" y="1583344"/>
            <a:ext cx="60093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p4"/>
          <p:cNvSpPr txBox="1"/>
          <p:nvPr>
            <p:ph idx="1" type="subTitle"/>
          </p:nvPr>
        </p:nvSpPr>
        <p:spPr>
          <a:xfrm>
            <a:off x="481675" y="3494044"/>
            <a:ext cx="6093600" cy="8193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a:latin typeface="Montserrat"/>
                <a:ea typeface="Montserrat"/>
                <a:cs typeface="Montserrat"/>
                <a:sym typeface="Montserrat"/>
              </a:defRPr>
            </a:lvl1pPr>
            <a:lvl2pPr lvl="1" rtl="0">
              <a:spcBef>
                <a:spcPts val="0"/>
              </a:spcBef>
              <a:spcAft>
                <a:spcPts val="0"/>
              </a:spcAft>
              <a:buSzPts val="3000"/>
              <a:buFont typeface="Montserrat"/>
              <a:buNone/>
              <a:defRPr sz="3000">
                <a:latin typeface="Montserrat"/>
                <a:ea typeface="Montserrat"/>
                <a:cs typeface="Montserrat"/>
                <a:sym typeface="Montserrat"/>
              </a:defRPr>
            </a:lvl2pPr>
            <a:lvl3pPr lvl="2" rtl="0">
              <a:spcBef>
                <a:spcPts val="0"/>
              </a:spcBef>
              <a:spcAft>
                <a:spcPts val="0"/>
              </a:spcAft>
              <a:buSzPts val="3000"/>
              <a:buFont typeface="Montserrat"/>
              <a:buNone/>
              <a:defRPr sz="3000">
                <a:latin typeface="Montserrat"/>
                <a:ea typeface="Montserrat"/>
                <a:cs typeface="Montserrat"/>
                <a:sym typeface="Montserrat"/>
              </a:defRPr>
            </a:lvl3pPr>
            <a:lvl4pPr lvl="3" rtl="0">
              <a:spcBef>
                <a:spcPts val="0"/>
              </a:spcBef>
              <a:spcAft>
                <a:spcPts val="0"/>
              </a:spcAft>
              <a:buSzPts val="3000"/>
              <a:buFont typeface="Montserrat"/>
              <a:buNone/>
              <a:defRPr sz="3000">
                <a:latin typeface="Montserrat"/>
                <a:ea typeface="Montserrat"/>
                <a:cs typeface="Montserrat"/>
                <a:sym typeface="Montserrat"/>
              </a:defRPr>
            </a:lvl4pPr>
            <a:lvl5pPr lvl="4" rtl="0">
              <a:spcBef>
                <a:spcPts val="0"/>
              </a:spcBef>
              <a:spcAft>
                <a:spcPts val="0"/>
              </a:spcAft>
              <a:buSzPts val="3000"/>
              <a:buFont typeface="Montserrat"/>
              <a:buNone/>
              <a:defRPr sz="3000">
                <a:latin typeface="Montserrat"/>
                <a:ea typeface="Montserrat"/>
                <a:cs typeface="Montserrat"/>
                <a:sym typeface="Montserrat"/>
              </a:defRPr>
            </a:lvl5pPr>
            <a:lvl6pPr lvl="5" rtl="0">
              <a:spcBef>
                <a:spcPts val="0"/>
              </a:spcBef>
              <a:spcAft>
                <a:spcPts val="0"/>
              </a:spcAft>
              <a:buSzPts val="3000"/>
              <a:buFont typeface="Montserrat"/>
              <a:buNone/>
              <a:defRPr sz="3000">
                <a:latin typeface="Montserrat"/>
                <a:ea typeface="Montserrat"/>
                <a:cs typeface="Montserrat"/>
                <a:sym typeface="Montserrat"/>
              </a:defRPr>
            </a:lvl6pPr>
            <a:lvl7pPr lvl="6" rtl="0">
              <a:spcBef>
                <a:spcPts val="0"/>
              </a:spcBef>
              <a:spcAft>
                <a:spcPts val="0"/>
              </a:spcAft>
              <a:buSzPts val="3000"/>
              <a:buFont typeface="Montserrat"/>
              <a:buNone/>
              <a:defRPr sz="3000">
                <a:latin typeface="Montserrat"/>
                <a:ea typeface="Montserrat"/>
                <a:cs typeface="Montserrat"/>
                <a:sym typeface="Montserrat"/>
              </a:defRPr>
            </a:lvl7pPr>
            <a:lvl8pPr lvl="7" rtl="0">
              <a:spcBef>
                <a:spcPts val="0"/>
              </a:spcBef>
              <a:spcAft>
                <a:spcPts val="0"/>
              </a:spcAft>
              <a:buSzPts val="3000"/>
              <a:buFont typeface="Montserrat"/>
              <a:buNone/>
              <a:defRPr sz="3000">
                <a:latin typeface="Montserrat"/>
                <a:ea typeface="Montserrat"/>
                <a:cs typeface="Montserrat"/>
                <a:sym typeface="Montserrat"/>
              </a:defRPr>
            </a:lvl8pPr>
            <a:lvl9pPr lvl="8" rtl="0">
              <a:spcBef>
                <a:spcPts val="0"/>
              </a:spcBef>
              <a:spcAft>
                <a:spcPts val="0"/>
              </a:spcAft>
              <a:buSzPts val="3000"/>
              <a:buFont typeface="Montserrat"/>
              <a:buNone/>
              <a:defRPr sz="3000">
                <a:latin typeface="Montserrat"/>
                <a:ea typeface="Montserrat"/>
                <a:cs typeface="Montserrat"/>
                <a:sym typeface="Montserrat"/>
              </a:defRPr>
            </a:lvl9pPr>
          </a:lstStyle>
          <a:p/>
        </p:txBody>
      </p:sp>
      <p:sp>
        <p:nvSpPr>
          <p:cNvPr id="20" name="Google Shape;20;p4"/>
          <p:cNvSpPr/>
          <p:nvPr/>
        </p:nvSpPr>
        <p:spPr>
          <a:xfrm>
            <a:off x="581050" y="3055519"/>
            <a:ext cx="60168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Teal">
  <p:cSld name="TITLE_1_1">
    <p:spTree>
      <p:nvGrpSpPr>
        <p:cNvPr id="22" name="Shape 22"/>
        <p:cNvGrpSpPr/>
        <p:nvPr/>
      </p:nvGrpSpPr>
      <p:grpSpPr>
        <a:xfrm>
          <a:off x="0" y="0"/>
          <a:ext cx="0" cy="0"/>
          <a:chOff x="0" y="0"/>
          <a:chExt cx="0" cy="0"/>
        </a:xfrm>
      </p:grpSpPr>
      <p:sp>
        <p:nvSpPr>
          <p:cNvPr id="23" name="Google Shape;23;p5"/>
          <p:cNvSpPr txBox="1"/>
          <p:nvPr>
            <p:ph idx="1" type="body"/>
          </p:nvPr>
        </p:nvSpPr>
        <p:spPr>
          <a:xfrm>
            <a:off x="1513800" y="2161800"/>
            <a:ext cx="6116400" cy="819900"/>
          </a:xfrm>
          <a:prstGeom prst="rect">
            <a:avLst/>
          </a:prstGeom>
        </p:spPr>
        <p:txBody>
          <a:bodyPr anchorCtr="0" anchor="t" bIns="91425" lIns="91425" spcFirstLastPara="1" rIns="91425" wrap="square" tIns="91425">
            <a:noAutofit/>
          </a:bodyPr>
          <a:lstStyle>
            <a:lvl1pPr indent="-355600" lvl="0" marL="457200" rtl="0" algn="ctr">
              <a:spcBef>
                <a:spcPts val="600"/>
              </a:spcBef>
              <a:spcAft>
                <a:spcPts val="0"/>
              </a:spcAft>
              <a:buSzPts val="2000"/>
              <a:buChar char="○"/>
              <a:defRPr i="1"/>
            </a:lvl1pPr>
            <a:lvl2pPr indent="-355600" lvl="1" marL="914400" rtl="0" algn="ctr">
              <a:spcBef>
                <a:spcPts val="0"/>
              </a:spcBef>
              <a:spcAft>
                <a:spcPts val="0"/>
              </a:spcAft>
              <a:buSzPts val="2000"/>
              <a:buChar char="●"/>
              <a:defRPr i="1"/>
            </a:lvl2pPr>
            <a:lvl3pPr indent="-355600" lvl="2" marL="1371600" rtl="0" algn="ctr">
              <a:spcBef>
                <a:spcPts val="0"/>
              </a:spcBef>
              <a:spcAft>
                <a:spcPts val="0"/>
              </a:spcAft>
              <a:buSzPts val="2000"/>
              <a:buChar char="■"/>
              <a:defRPr i="1"/>
            </a:lvl3pPr>
            <a:lvl4pPr indent="-355600" lvl="3" marL="1828800" rtl="0" algn="ctr">
              <a:spcBef>
                <a:spcPts val="0"/>
              </a:spcBef>
              <a:spcAft>
                <a:spcPts val="0"/>
              </a:spcAft>
              <a:buSzPts val="2000"/>
              <a:buChar char="●"/>
              <a:defRPr i="1"/>
            </a:lvl4pPr>
            <a:lvl5pPr indent="-355600" lvl="4" marL="2286000" rtl="0" algn="ctr">
              <a:spcBef>
                <a:spcPts val="0"/>
              </a:spcBef>
              <a:spcAft>
                <a:spcPts val="0"/>
              </a:spcAft>
              <a:buSzPts val="2000"/>
              <a:buChar char="○"/>
              <a:defRPr i="1"/>
            </a:lvl5pPr>
            <a:lvl6pPr indent="-355600" lvl="5" marL="2743200" rtl="0" algn="ctr">
              <a:spcBef>
                <a:spcPts val="0"/>
              </a:spcBef>
              <a:spcAft>
                <a:spcPts val="0"/>
              </a:spcAft>
              <a:buSzPts val="2000"/>
              <a:buChar char="■"/>
              <a:defRPr i="1"/>
            </a:lvl6pPr>
            <a:lvl7pPr indent="-355600" lvl="6" marL="3200400" rtl="0" algn="ctr">
              <a:spcBef>
                <a:spcPts val="0"/>
              </a:spcBef>
              <a:spcAft>
                <a:spcPts val="0"/>
              </a:spcAft>
              <a:buSzPts val="2000"/>
              <a:buChar char="●"/>
              <a:defRPr i="1"/>
            </a:lvl7pPr>
            <a:lvl8pPr indent="-355600" lvl="7" marL="3657600" rtl="0" algn="ctr">
              <a:spcBef>
                <a:spcPts val="0"/>
              </a:spcBef>
              <a:spcAft>
                <a:spcPts val="0"/>
              </a:spcAft>
              <a:buSzPts val="2000"/>
              <a:buChar char="○"/>
              <a:defRPr i="1"/>
            </a:lvl8pPr>
            <a:lvl9pPr indent="-355600" lvl="8" marL="4114800" algn="ctr">
              <a:spcBef>
                <a:spcPts val="0"/>
              </a:spcBef>
              <a:spcAft>
                <a:spcPts val="0"/>
              </a:spcAft>
              <a:buSzPts val="2000"/>
              <a:buChar char="■"/>
              <a:defRPr i="1"/>
            </a:lvl9pPr>
          </a:lstStyle>
          <a:p/>
        </p:txBody>
      </p:sp>
      <p:sp>
        <p:nvSpPr>
          <p:cNvPr id="24" name="Google Shape;24;p5"/>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rgbClr val="FFFFFF"/>
                </a:solidFill>
                <a:latin typeface="Times New Roman"/>
                <a:ea typeface="Times New Roman"/>
                <a:cs typeface="Times New Roman"/>
                <a:sym typeface="Times New Roman"/>
              </a:rPr>
              <a:t>“</a:t>
            </a:r>
            <a:endParaRPr b="1" sz="9600">
              <a:solidFill>
                <a:srgbClr val="FFFFFF"/>
              </a:solidFill>
              <a:latin typeface="Times New Roman"/>
              <a:ea typeface="Times New Roman"/>
              <a:cs typeface="Times New Roman"/>
              <a:sym typeface="Times New Roman"/>
            </a:endParaRPr>
          </a:p>
        </p:txBody>
      </p:sp>
      <p:sp>
        <p:nvSpPr>
          <p:cNvPr id="25" name="Google Shape;25;p5"/>
          <p:cNvSpPr/>
          <p:nvPr/>
        </p:nvSpPr>
        <p:spPr>
          <a:xfrm>
            <a:off x="2584275" y="4565606"/>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2584275" y="451669"/>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old">
  <p:cSld name="TITLE_1_1_1_1">
    <p:bg>
      <p:bgPr>
        <a:solidFill>
          <a:schemeClr val="accent3"/>
        </a:solidFill>
      </p:bgPr>
    </p:bg>
    <p:spTree>
      <p:nvGrpSpPr>
        <p:cNvPr id="28" name="Shape 28"/>
        <p:cNvGrpSpPr/>
        <p:nvPr/>
      </p:nvGrpSpPr>
      <p:grpSpPr>
        <a:xfrm>
          <a:off x="0" y="0"/>
          <a:ext cx="0" cy="0"/>
          <a:chOff x="0" y="0"/>
          <a:chExt cx="0" cy="0"/>
        </a:xfrm>
      </p:grpSpPr>
      <p:sp>
        <p:nvSpPr>
          <p:cNvPr id="29" name="Google Shape;29;p6"/>
          <p:cNvSpPr txBox="1"/>
          <p:nvPr>
            <p:ph idx="1" type="body"/>
          </p:nvPr>
        </p:nvSpPr>
        <p:spPr>
          <a:xfrm>
            <a:off x="1513800" y="2161800"/>
            <a:ext cx="6116400" cy="819900"/>
          </a:xfrm>
          <a:prstGeom prst="rect">
            <a:avLst/>
          </a:prstGeom>
        </p:spPr>
        <p:txBody>
          <a:bodyPr anchorCtr="0" anchor="t" bIns="91425" lIns="91425" spcFirstLastPara="1" rIns="91425" wrap="square" tIns="91425">
            <a:noAutofit/>
          </a:bodyPr>
          <a:lstStyle>
            <a:lvl1pPr indent="-355600" lvl="0" marL="457200" rtl="0" algn="ctr">
              <a:spcBef>
                <a:spcPts val="600"/>
              </a:spcBef>
              <a:spcAft>
                <a:spcPts val="0"/>
              </a:spcAft>
              <a:buSzPts val="2000"/>
              <a:buChar char="○"/>
              <a:defRPr i="1"/>
            </a:lvl1pPr>
            <a:lvl2pPr indent="-355600" lvl="1" marL="914400" rtl="0" algn="ctr">
              <a:spcBef>
                <a:spcPts val="0"/>
              </a:spcBef>
              <a:spcAft>
                <a:spcPts val="0"/>
              </a:spcAft>
              <a:buSzPts val="2000"/>
              <a:buChar char="●"/>
              <a:defRPr i="1"/>
            </a:lvl2pPr>
            <a:lvl3pPr indent="-355600" lvl="2" marL="1371600" rtl="0" algn="ctr">
              <a:spcBef>
                <a:spcPts val="0"/>
              </a:spcBef>
              <a:spcAft>
                <a:spcPts val="0"/>
              </a:spcAft>
              <a:buSzPts val="2000"/>
              <a:buChar char="■"/>
              <a:defRPr i="1"/>
            </a:lvl3pPr>
            <a:lvl4pPr indent="-355600" lvl="3" marL="1828800" rtl="0" algn="ctr">
              <a:spcBef>
                <a:spcPts val="0"/>
              </a:spcBef>
              <a:spcAft>
                <a:spcPts val="0"/>
              </a:spcAft>
              <a:buSzPts val="2000"/>
              <a:buChar char="●"/>
              <a:defRPr i="1"/>
            </a:lvl4pPr>
            <a:lvl5pPr indent="-355600" lvl="4" marL="2286000" rtl="0" algn="ctr">
              <a:spcBef>
                <a:spcPts val="0"/>
              </a:spcBef>
              <a:spcAft>
                <a:spcPts val="0"/>
              </a:spcAft>
              <a:buSzPts val="2000"/>
              <a:buChar char="○"/>
              <a:defRPr i="1"/>
            </a:lvl5pPr>
            <a:lvl6pPr indent="-355600" lvl="5" marL="2743200" rtl="0" algn="ctr">
              <a:spcBef>
                <a:spcPts val="0"/>
              </a:spcBef>
              <a:spcAft>
                <a:spcPts val="0"/>
              </a:spcAft>
              <a:buSzPts val="2000"/>
              <a:buChar char="■"/>
              <a:defRPr i="1"/>
            </a:lvl6pPr>
            <a:lvl7pPr indent="-355600" lvl="6" marL="3200400" rtl="0" algn="ctr">
              <a:spcBef>
                <a:spcPts val="0"/>
              </a:spcBef>
              <a:spcAft>
                <a:spcPts val="0"/>
              </a:spcAft>
              <a:buSzPts val="2000"/>
              <a:buChar char="●"/>
              <a:defRPr i="1"/>
            </a:lvl7pPr>
            <a:lvl8pPr indent="-355600" lvl="7" marL="3657600" rtl="0" algn="ctr">
              <a:spcBef>
                <a:spcPts val="0"/>
              </a:spcBef>
              <a:spcAft>
                <a:spcPts val="0"/>
              </a:spcAft>
              <a:buSzPts val="2000"/>
              <a:buChar char="○"/>
              <a:defRPr i="1"/>
            </a:lvl8pPr>
            <a:lvl9pPr indent="-355600" lvl="8" marL="4114800" rtl="0" algn="ctr">
              <a:spcBef>
                <a:spcPts val="0"/>
              </a:spcBef>
              <a:spcAft>
                <a:spcPts val="0"/>
              </a:spcAft>
              <a:buSzPts val="2000"/>
              <a:buChar char="■"/>
              <a:defRPr i="1"/>
            </a:lvl9pPr>
          </a:lstStyle>
          <a:p/>
        </p:txBody>
      </p:sp>
      <p:sp>
        <p:nvSpPr>
          <p:cNvPr id="30" name="Google Shape;30;p6"/>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chemeClr val="lt1"/>
                </a:solidFill>
                <a:latin typeface="Times New Roman"/>
                <a:ea typeface="Times New Roman"/>
                <a:cs typeface="Times New Roman"/>
                <a:sym typeface="Times New Roman"/>
              </a:rPr>
              <a:t>“</a:t>
            </a:r>
            <a:endParaRPr b="1" sz="9600">
              <a:solidFill>
                <a:schemeClr val="lt1"/>
              </a:solidFill>
              <a:latin typeface="Times New Roman"/>
              <a:ea typeface="Times New Roman"/>
              <a:cs typeface="Times New Roman"/>
              <a:sym typeface="Times New Roman"/>
            </a:endParaRPr>
          </a:p>
        </p:txBody>
      </p:sp>
      <p:sp>
        <p:nvSpPr>
          <p:cNvPr id="31" name="Google Shape;31;p6"/>
          <p:cNvSpPr/>
          <p:nvPr/>
        </p:nvSpPr>
        <p:spPr>
          <a:xfrm>
            <a:off x="2584275" y="4565606"/>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2584275" y="451669"/>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4" name="Shape 34"/>
        <p:cNvGrpSpPr/>
        <p:nvPr/>
      </p:nvGrpSpPr>
      <p:grpSpPr>
        <a:xfrm>
          <a:off x="0" y="0"/>
          <a:ext cx="0" cy="0"/>
          <a:chOff x="0" y="0"/>
          <a:chExt cx="0" cy="0"/>
        </a:xfrm>
      </p:grpSpPr>
      <p:sp>
        <p:nvSpPr>
          <p:cNvPr id="35" name="Google Shape;35;p7"/>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6" name="Google Shape;36;p7"/>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37" name="Google Shape;37;p7"/>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8"/>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2" name="Google Shape;42;p8"/>
          <p:cNvSpPr txBox="1"/>
          <p:nvPr>
            <p:ph idx="1" type="body"/>
          </p:nvPr>
        </p:nvSpPr>
        <p:spPr>
          <a:xfrm>
            <a:off x="457200" y="1852210"/>
            <a:ext cx="3561000" cy="3073800"/>
          </a:xfrm>
          <a:prstGeom prst="rect">
            <a:avLst/>
          </a:prstGeom>
        </p:spPr>
        <p:txBody>
          <a:bodyPr anchorCtr="0" anchor="t" bIns="91425" lIns="91425" spcFirstLastPara="1" rIns="91425" wrap="square" tIns="91425">
            <a:noAutofit/>
          </a:bodyPr>
          <a:lstStyle>
            <a:lvl1pPr indent="-342900" lvl="0" marL="457200">
              <a:lnSpc>
                <a:spcPct val="115000"/>
              </a:lnSpc>
              <a:spcBef>
                <a:spcPts val="600"/>
              </a:spcBef>
              <a:spcAft>
                <a:spcPts val="0"/>
              </a:spcAft>
              <a:buSzPts val="1800"/>
              <a:buChar char="○"/>
              <a:defRPr sz="1800"/>
            </a:lvl1pPr>
            <a:lvl2pPr indent="-342900" lvl="1" marL="914400">
              <a:lnSpc>
                <a:spcPct val="115000"/>
              </a:lnSpc>
              <a:spcBef>
                <a:spcPts val="0"/>
              </a:spcBef>
              <a:spcAft>
                <a:spcPts val="0"/>
              </a:spcAft>
              <a:buSzPts val="1800"/>
              <a:buChar char="●"/>
              <a:defRPr sz="1800"/>
            </a:lvl2pPr>
            <a:lvl3pPr indent="-342900" lvl="2" marL="1371600">
              <a:lnSpc>
                <a:spcPct val="115000"/>
              </a:lnSpc>
              <a:spcBef>
                <a:spcPts val="0"/>
              </a:spcBef>
              <a:spcAft>
                <a:spcPts val="0"/>
              </a:spcAft>
              <a:buSzPts val="1800"/>
              <a:buChar char="■"/>
              <a:defRPr sz="1800"/>
            </a:lvl3pPr>
            <a:lvl4pPr indent="-342900" lvl="3" marL="1828800">
              <a:lnSpc>
                <a:spcPct val="115000"/>
              </a:lnSpc>
              <a:spcBef>
                <a:spcPts val="0"/>
              </a:spcBef>
              <a:spcAft>
                <a:spcPts val="0"/>
              </a:spcAft>
              <a:buSzPts val="1800"/>
              <a:buChar char="●"/>
              <a:defRPr sz="1800"/>
            </a:lvl4pPr>
            <a:lvl5pPr indent="-342900" lvl="4" marL="2286000">
              <a:lnSpc>
                <a:spcPct val="115000"/>
              </a:lnSpc>
              <a:spcBef>
                <a:spcPts val="0"/>
              </a:spcBef>
              <a:spcAft>
                <a:spcPts val="0"/>
              </a:spcAft>
              <a:buSzPts val="1800"/>
              <a:buChar char="○"/>
              <a:defRPr sz="1800"/>
            </a:lvl5pPr>
            <a:lvl6pPr indent="-342900" lvl="5" marL="2743200">
              <a:lnSpc>
                <a:spcPct val="115000"/>
              </a:lnSpc>
              <a:spcBef>
                <a:spcPts val="0"/>
              </a:spcBef>
              <a:spcAft>
                <a:spcPts val="0"/>
              </a:spcAft>
              <a:buSzPts val="1800"/>
              <a:buChar char="■"/>
              <a:defRPr sz="1800"/>
            </a:lvl6pPr>
            <a:lvl7pPr indent="-342900" lvl="6" marL="3200400">
              <a:lnSpc>
                <a:spcPct val="115000"/>
              </a:lnSpc>
              <a:spcBef>
                <a:spcPts val="0"/>
              </a:spcBef>
              <a:spcAft>
                <a:spcPts val="0"/>
              </a:spcAft>
              <a:buSzPts val="1800"/>
              <a:buChar char="●"/>
              <a:defRPr sz="1800"/>
            </a:lvl7pPr>
            <a:lvl8pPr indent="-342900" lvl="7" marL="3657600">
              <a:lnSpc>
                <a:spcPct val="115000"/>
              </a:lnSpc>
              <a:spcBef>
                <a:spcPts val="0"/>
              </a:spcBef>
              <a:spcAft>
                <a:spcPts val="0"/>
              </a:spcAft>
              <a:buSzPts val="1800"/>
              <a:buChar char="○"/>
              <a:defRPr sz="1800"/>
            </a:lvl8pPr>
            <a:lvl9pPr indent="-342900" lvl="8" marL="4114800">
              <a:lnSpc>
                <a:spcPct val="115000"/>
              </a:lnSpc>
              <a:spcBef>
                <a:spcPts val="0"/>
              </a:spcBef>
              <a:spcAft>
                <a:spcPts val="0"/>
              </a:spcAft>
              <a:buSzPts val="1800"/>
              <a:buChar char="■"/>
              <a:defRPr sz="1800"/>
            </a:lvl9pPr>
          </a:lstStyle>
          <a:p/>
        </p:txBody>
      </p:sp>
      <p:sp>
        <p:nvSpPr>
          <p:cNvPr id="43" name="Google Shape;43;p8"/>
          <p:cNvSpPr txBox="1"/>
          <p:nvPr>
            <p:ph idx="2" type="body"/>
          </p:nvPr>
        </p:nvSpPr>
        <p:spPr>
          <a:xfrm>
            <a:off x="5131069" y="1852125"/>
            <a:ext cx="3600000" cy="3073800"/>
          </a:xfrm>
          <a:prstGeom prst="rect">
            <a:avLst/>
          </a:prstGeom>
        </p:spPr>
        <p:txBody>
          <a:bodyPr anchorCtr="0" anchor="t" bIns="91425" lIns="91425" spcFirstLastPara="1" rIns="91425" wrap="square" tIns="91425">
            <a:noAutofit/>
          </a:bodyPr>
          <a:lstStyle>
            <a:lvl1pPr indent="-342900" lvl="0" marL="457200">
              <a:lnSpc>
                <a:spcPct val="115000"/>
              </a:lnSpc>
              <a:spcBef>
                <a:spcPts val="600"/>
              </a:spcBef>
              <a:spcAft>
                <a:spcPts val="0"/>
              </a:spcAft>
              <a:buSzPts val="1800"/>
              <a:buChar char="○"/>
              <a:defRPr sz="1800"/>
            </a:lvl1pPr>
            <a:lvl2pPr indent="-342900" lvl="1" marL="914400">
              <a:lnSpc>
                <a:spcPct val="115000"/>
              </a:lnSpc>
              <a:spcBef>
                <a:spcPts val="0"/>
              </a:spcBef>
              <a:spcAft>
                <a:spcPts val="0"/>
              </a:spcAft>
              <a:buSzPts val="1800"/>
              <a:buChar char="●"/>
              <a:defRPr sz="1800"/>
            </a:lvl2pPr>
            <a:lvl3pPr indent="-342900" lvl="2" marL="1371600">
              <a:lnSpc>
                <a:spcPct val="115000"/>
              </a:lnSpc>
              <a:spcBef>
                <a:spcPts val="0"/>
              </a:spcBef>
              <a:spcAft>
                <a:spcPts val="0"/>
              </a:spcAft>
              <a:buSzPts val="1800"/>
              <a:buChar char="■"/>
              <a:defRPr sz="1800"/>
            </a:lvl3pPr>
            <a:lvl4pPr indent="-342900" lvl="3" marL="1828800">
              <a:lnSpc>
                <a:spcPct val="115000"/>
              </a:lnSpc>
              <a:spcBef>
                <a:spcPts val="0"/>
              </a:spcBef>
              <a:spcAft>
                <a:spcPts val="0"/>
              </a:spcAft>
              <a:buSzPts val="1800"/>
              <a:buChar char="●"/>
              <a:defRPr sz="1800"/>
            </a:lvl4pPr>
            <a:lvl5pPr indent="-342900" lvl="4" marL="2286000">
              <a:lnSpc>
                <a:spcPct val="115000"/>
              </a:lnSpc>
              <a:spcBef>
                <a:spcPts val="0"/>
              </a:spcBef>
              <a:spcAft>
                <a:spcPts val="0"/>
              </a:spcAft>
              <a:buSzPts val="1800"/>
              <a:buChar char="○"/>
              <a:defRPr sz="1800"/>
            </a:lvl5pPr>
            <a:lvl6pPr indent="-342900" lvl="5" marL="2743200">
              <a:lnSpc>
                <a:spcPct val="115000"/>
              </a:lnSpc>
              <a:spcBef>
                <a:spcPts val="0"/>
              </a:spcBef>
              <a:spcAft>
                <a:spcPts val="0"/>
              </a:spcAft>
              <a:buSzPts val="1800"/>
              <a:buChar char="■"/>
              <a:defRPr sz="1800"/>
            </a:lvl6pPr>
            <a:lvl7pPr indent="-342900" lvl="6" marL="3200400">
              <a:lnSpc>
                <a:spcPct val="115000"/>
              </a:lnSpc>
              <a:spcBef>
                <a:spcPts val="0"/>
              </a:spcBef>
              <a:spcAft>
                <a:spcPts val="0"/>
              </a:spcAft>
              <a:buSzPts val="1800"/>
              <a:buChar char="●"/>
              <a:defRPr sz="1800"/>
            </a:lvl7pPr>
            <a:lvl8pPr indent="-342900" lvl="7" marL="3657600">
              <a:lnSpc>
                <a:spcPct val="115000"/>
              </a:lnSpc>
              <a:spcBef>
                <a:spcPts val="0"/>
              </a:spcBef>
              <a:spcAft>
                <a:spcPts val="0"/>
              </a:spcAft>
              <a:buSzPts val="1800"/>
              <a:buChar char="○"/>
              <a:defRPr sz="1800"/>
            </a:lvl8pPr>
            <a:lvl9pPr indent="-342900" lvl="8" marL="4114800">
              <a:lnSpc>
                <a:spcPct val="115000"/>
              </a:lnSpc>
              <a:spcBef>
                <a:spcPts val="0"/>
              </a:spcBef>
              <a:spcAft>
                <a:spcPts val="0"/>
              </a:spcAft>
              <a:buSzPts val="1800"/>
              <a:buChar char="■"/>
              <a:defRPr sz="1800"/>
            </a:lvl9pPr>
          </a:lstStyle>
          <a:p/>
        </p:txBody>
      </p:sp>
      <p:sp>
        <p:nvSpPr>
          <p:cNvPr id="44" name="Google Shape;44;p8"/>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5" name="Shape 45"/>
        <p:cNvGrpSpPr/>
        <p:nvPr/>
      </p:nvGrpSpPr>
      <p:grpSpPr>
        <a:xfrm>
          <a:off x="0" y="0"/>
          <a:ext cx="0" cy="0"/>
          <a:chOff x="0" y="0"/>
          <a:chExt cx="0" cy="0"/>
        </a:xfrm>
      </p:grpSpPr>
      <p:sp>
        <p:nvSpPr>
          <p:cNvPr id="46" name="Google Shape;46;p9"/>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 name="Google Shape;47;p9"/>
          <p:cNvSpPr txBox="1"/>
          <p:nvPr>
            <p:ph idx="1" type="body"/>
          </p:nvPr>
        </p:nvSpPr>
        <p:spPr>
          <a:xfrm>
            <a:off x="397575"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48" name="Google Shape;48;p9"/>
          <p:cNvSpPr txBox="1"/>
          <p:nvPr>
            <p:ph idx="2" type="body"/>
          </p:nvPr>
        </p:nvSpPr>
        <p:spPr>
          <a:xfrm>
            <a:off x="3226491"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49" name="Google Shape;49;p9"/>
          <p:cNvSpPr txBox="1"/>
          <p:nvPr>
            <p:ph idx="3" type="body"/>
          </p:nvPr>
        </p:nvSpPr>
        <p:spPr>
          <a:xfrm>
            <a:off x="6055408"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50" name="Google Shape;50;p9"/>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9"/>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0"/>
          <p:cNvSpPr txBox="1"/>
          <p:nvPr>
            <p:ph type="title"/>
          </p:nvPr>
        </p:nvSpPr>
        <p:spPr>
          <a:xfrm>
            <a:off x="457200" y="428569"/>
            <a:ext cx="8229600" cy="573000"/>
          </a:xfrm>
          <a:prstGeom prst="rect">
            <a:avLst/>
          </a:prstGeom>
        </p:spPr>
        <p:txBody>
          <a:bodyPr anchorCtr="0" anchor="b"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
        <p:nvSpPr>
          <p:cNvPr id="54" name="Google Shape;54;p10"/>
          <p:cNvSpPr/>
          <p:nvPr/>
        </p:nvSpPr>
        <p:spPr>
          <a:xfrm>
            <a:off x="2584275" y="4565606"/>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7620"/>
            <a:ext cx="8229600" cy="10719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2pPr>
            <a:lvl3pPr lvl="2">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3pPr>
            <a:lvl4pPr lvl="3">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4pPr>
            <a:lvl5pPr lvl="4">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5pPr>
            <a:lvl6pPr lvl="5">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6pPr>
            <a:lvl7pPr lvl="6">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7pPr>
            <a:lvl8pPr lvl="7">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8pPr>
            <a:lvl9pPr lvl="8">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561950" y="1880794"/>
            <a:ext cx="8020200" cy="2815200"/>
          </a:xfrm>
          <a:prstGeom prst="rect">
            <a:avLst/>
          </a:prstGeom>
          <a:noFill/>
          <a:ln>
            <a:noFill/>
          </a:ln>
        </p:spPr>
        <p:txBody>
          <a:bodyPr anchorCtr="0" anchor="t" bIns="91425" lIns="91425" spcFirstLastPara="1" rIns="91425" wrap="square" tIns="91425">
            <a:noAutofit/>
          </a:bodyPr>
          <a:lstStyle>
            <a:lvl1pPr indent="-355600" lvl="0" marL="457200">
              <a:spcBef>
                <a:spcPts val="60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1pPr>
            <a:lvl2pPr indent="-355600" lvl="1" marL="9144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2pPr>
            <a:lvl3pPr indent="-355600" lvl="2" marL="1371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3pPr>
            <a:lvl4pPr indent="-355600" lvl="3" marL="18288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4pPr>
            <a:lvl5pPr indent="-355600" lvl="4" marL="22860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5pPr>
            <a:lvl6pPr indent="-355600" lvl="5" marL="27432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6pPr>
            <a:lvl7pPr indent="-355600" lvl="6" marL="32004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7pPr>
            <a:lvl8pPr indent="-355600" lvl="7" marL="36576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8pPr>
            <a:lvl9pPr indent="-355600" lvl="8" marL="411480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9pPr>
          </a:lstStyle>
          <a:p/>
        </p:txBody>
      </p:sp>
      <p:sp>
        <p:nvSpPr>
          <p:cNvPr id="8" name="Google Shape;8;p1"/>
          <p:cNvSpPr txBox="1"/>
          <p:nvPr>
            <p:ph idx="12" type="sldNum"/>
          </p:nvPr>
        </p:nvSpPr>
        <p:spPr>
          <a:xfrm>
            <a:off x="8556775" y="4777350"/>
            <a:ext cx="548700" cy="290100"/>
          </a:xfrm>
          <a:prstGeom prst="rect">
            <a:avLst/>
          </a:prstGeom>
          <a:noFill/>
          <a:ln>
            <a:noFill/>
          </a:ln>
        </p:spPr>
        <p:txBody>
          <a:bodyPr anchorCtr="0" anchor="t" bIns="91425" lIns="91425" spcFirstLastPara="1" rIns="91425" wrap="square" tIns="91425">
            <a:noAutofit/>
          </a:bodyPr>
          <a:lstStyle>
            <a:lvl1pPr lvl="0" algn="r">
              <a:buNone/>
              <a:defRPr sz="1100">
                <a:solidFill>
                  <a:schemeClr val="lt1"/>
                </a:solidFill>
                <a:latin typeface="Montserrat"/>
                <a:ea typeface="Montserrat"/>
                <a:cs typeface="Montserrat"/>
                <a:sym typeface="Montserrat"/>
              </a:defRPr>
            </a:lvl1pPr>
            <a:lvl2pPr lvl="1" algn="r">
              <a:buNone/>
              <a:defRPr sz="1100">
                <a:solidFill>
                  <a:schemeClr val="lt1"/>
                </a:solidFill>
                <a:latin typeface="Montserrat"/>
                <a:ea typeface="Montserrat"/>
                <a:cs typeface="Montserrat"/>
                <a:sym typeface="Montserrat"/>
              </a:defRPr>
            </a:lvl2pPr>
            <a:lvl3pPr lvl="2" algn="r">
              <a:buNone/>
              <a:defRPr sz="1100">
                <a:solidFill>
                  <a:schemeClr val="lt1"/>
                </a:solidFill>
                <a:latin typeface="Montserrat"/>
                <a:ea typeface="Montserrat"/>
                <a:cs typeface="Montserrat"/>
                <a:sym typeface="Montserrat"/>
              </a:defRPr>
            </a:lvl3pPr>
            <a:lvl4pPr lvl="3" algn="r">
              <a:buNone/>
              <a:defRPr sz="1100">
                <a:solidFill>
                  <a:schemeClr val="lt1"/>
                </a:solidFill>
                <a:latin typeface="Montserrat"/>
                <a:ea typeface="Montserrat"/>
                <a:cs typeface="Montserrat"/>
                <a:sym typeface="Montserrat"/>
              </a:defRPr>
            </a:lvl4pPr>
            <a:lvl5pPr lvl="4" algn="r">
              <a:buNone/>
              <a:defRPr sz="1100">
                <a:solidFill>
                  <a:schemeClr val="lt1"/>
                </a:solidFill>
                <a:latin typeface="Montserrat"/>
                <a:ea typeface="Montserrat"/>
                <a:cs typeface="Montserrat"/>
                <a:sym typeface="Montserrat"/>
              </a:defRPr>
            </a:lvl5pPr>
            <a:lvl6pPr lvl="5" algn="r">
              <a:buNone/>
              <a:defRPr sz="1100">
                <a:solidFill>
                  <a:schemeClr val="lt1"/>
                </a:solidFill>
                <a:latin typeface="Montserrat"/>
                <a:ea typeface="Montserrat"/>
                <a:cs typeface="Montserrat"/>
                <a:sym typeface="Montserrat"/>
              </a:defRPr>
            </a:lvl6pPr>
            <a:lvl7pPr lvl="6" algn="r">
              <a:buNone/>
              <a:defRPr sz="1100">
                <a:solidFill>
                  <a:schemeClr val="lt1"/>
                </a:solidFill>
                <a:latin typeface="Montserrat"/>
                <a:ea typeface="Montserrat"/>
                <a:cs typeface="Montserrat"/>
                <a:sym typeface="Montserrat"/>
              </a:defRPr>
            </a:lvl7pPr>
            <a:lvl8pPr lvl="7" algn="r">
              <a:buNone/>
              <a:defRPr sz="1100">
                <a:solidFill>
                  <a:schemeClr val="lt1"/>
                </a:solidFill>
                <a:latin typeface="Montserrat"/>
                <a:ea typeface="Montserrat"/>
                <a:cs typeface="Montserrat"/>
                <a:sym typeface="Montserrat"/>
              </a:defRPr>
            </a:lvl8pPr>
            <a:lvl9pPr lvl="8" algn="r">
              <a:buNone/>
              <a:defRPr sz="1100">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ctrTitle"/>
          </p:nvPr>
        </p:nvSpPr>
        <p:spPr>
          <a:xfrm>
            <a:off x="0" y="244550"/>
            <a:ext cx="7800900" cy="275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solidFill>
                  <a:schemeClr val="accent4"/>
                </a:solidFill>
              </a:rPr>
              <a:t>Optimizing Customer Satisfaction</a:t>
            </a:r>
            <a:r>
              <a:rPr lang="en" sz="4100"/>
              <a:t>:</a:t>
            </a:r>
            <a:r>
              <a:rPr lang="en" sz="4100">
                <a:solidFill>
                  <a:schemeClr val="dk1"/>
                </a:solidFill>
              </a:rPr>
              <a:t> </a:t>
            </a:r>
            <a:r>
              <a:rPr lang="en" sz="4100"/>
              <a:t>A Deep Dive into Spar Nord Bank ATM Transactions</a:t>
            </a:r>
            <a:endParaRPr sz="4100"/>
          </a:p>
        </p:txBody>
      </p:sp>
      <p:pic>
        <p:nvPicPr>
          <p:cNvPr id="95" name="Google Shape;95;p19"/>
          <p:cNvPicPr preferRelativeResize="0"/>
          <p:nvPr/>
        </p:nvPicPr>
        <p:blipFill>
          <a:blip r:embed="rId3">
            <a:alphaModFix/>
          </a:blip>
          <a:stretch>
            <a:fillRect/>
          </a:stretch>
        </p:blipFill>
        <p:spPr>
          <a:xfrm>
            <a:off x="6329475" y="2343425"/>
            <a:ext cx="2451134" cy="1838351"/>
          </a:xfrm>
          <a:prstGeom prst="rect">
            <a:avLst/>
          </a:prstGeom>
          <a:noFill/>
          <a:ln>
            <a:noFill/>
          </a:ln>
        </p:spPr>
      </p:pic>
      <p:sp>
        <p:nvSpPr>
          <p:cNvPr id="96" name="Google Shape;96;p19"/>
          <p:cNvSpPr txBox="1"/>
          <p:nvPr/>
        </p:nvSpPr>
        <p:spPr>
          <a:xfrm>
            <a:off x="0" y="3347575"/>
            <a:ext cx="7800900" cy="826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accent4"/>
              </a:buClr>
              <a:buSzPts val="1800"/>
              <a:buFont typeface="Montserrat"/>
              <a:buChar char="-"/>
            </a:pPr>
            <a:r>
              <a:rPr b="1" lang="en" sz="1800">
                <a:solidFill>
                  <a:schemeClr val="accent4"/>
                </a:solidFill>
                <a:latin typeface="Montserrat"/>
                <a:ea typeface="Montserrat"/>
                <a:cs typeface="Montserrat"/>
                <a:sym typeface="Montserrat"/>
              </a:rPr>
              <a:t>The Pie Sparkers</a:t>
            </a:r>
            <a:endParaRPr b="1" sz="1800">
              <a:solidFill>
                <a:schemeClr val="accent4"/>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lt1"/>
              </a:buClr>
              <a:buSzPts val="1400"/>
              <a:buChar char="-"/>
            </a:pPr>
            <a:r>
              <a:rPr b="1" lang="en" sz="1300">
                <a:solidFill>
                  <a:schemeClr val="lt1"/>
                </a:solidFill>
                <a:latin typeface="Montserrat"/>
                <a:ea typeface="Montserrat"/>
                <a:cs typeface="Montserrat"/>
                <a:sym typeface="Montserrat"/>
              </a:rPr>
              <a:t>Bhavana Prasad, Jay Dale, Rashmi Shree , Sawan Beli</a:t>
            </a:r>
            <a:r>
              <a:rPr b="1" lang="en" sz="2100">
                <a:solidFill>
                  <a:schemeClr val="lt1"/>
                </a:solidFill>
                <a:latin typeface="Times New Roman"/>
                <a:ea typeface="Times New Roman"/>
                <a:cs typeface="Times New Roman"/>
                <a:sym typeface="Times New Roman"/>
              </a:rPr>
              <a:t> </a:t>
            </a:r>
            <a:endParaRPr b="1" sz="21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8"/>
          <p:cNvSpPr txBox="1"/>
          <p:nvPr/>
        </p:nvSpPr>
        <p:spPr>
          <a:xfrm>
            <a:off x="1258750" y="1475775"/>
            <a:ext cx="62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60" name="Google Shape;160;p28"/>
          <p:cNvPicPr preferRelativeResize="0"/>
          <p:nvPr/>
        </p:nvPicPr>
        <p:blipFill>
          <a:blip r:embed="rId3">
            <a:alphaModFix/>
          </a:blip>
          <a:stretch>
            <a:fillRect/>
          </a:stretch>
        </p:blipFill>
        <p:spPr>
          <a:xfrm>
            <a:off x="19250" y="1713600"/>
            <a:ext cx="9105476" cy="3191175"/>
          </a:xfrm>
          <a:prstGeom prst="rect">
            <a:avLst/>
          </a:prstGeom>
          <a:noFill/>
          <a:ln>
            <a:noFill/>
          </a:ln>
        </p:spPr>
      </p:pic>
      <p:sp>
        <p:nvSpPr>
          <p:cNvPr id="161" name="Google Shape;161;p28"/>
          <p:cNvSpPr txBox="1"/>
          <p:nvPr/>
        </p:nvSpPr>
        <p:spPr>
          <a:xfrm>
            <a:off x="424550" y="868100"/>
            <a:ext cx="5859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accent4"/>
                </a:solidFill>
                <a:latin typeface="Open Sans"/>
                <a:ea typeface="Open Sans"/>
                <a:cs typeface="Open Sans"/>
                <a:sym typeface="Open Sans"/>
              </a:rPr>
              <a:t>Sample Dataset </a:t>
            </a:r>
            <a:endParaRPr b="1" sz="3200">
              <a:solidFill>
                <a:schemeClr val="accent4"/>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idx="4294967295" type="title"/>
          </p:nvPr>
        </p:nvSpPr>
        <p:spPr>
          <a:xfrm>
            <a:off x="-1052575" y="2565850"/>
            <a:ext cx="11372400" cy="5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4"/>
                </a:solidFill>
              </a:rPr>
              <a:t>Architecture and Project Flow</a:t>
            </a:r>
            <a:endParaRPr sz="4200">
              <a:solidFill>
                <a:schemeClr val="accent4"/>
              </a:solidFill>
            </a:endParaRPr>
          </a:p>
        </p:txBody>
      </p:sp>
      <p:sp>
        <p:nvSpPr>
          <p:cNvPr id="167" name="Google Shape;167;p29"/>
          <p:cNvSpPr/>
          <p:nvPr/>
        </p:nvSpPr>
        <p:spPr>
          <a:xfrm>
            <a:off x="1504825" y="3497025"/>
            <a:ext cx="6525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 name="Google Shape;169;p29"/>
          <p:cNvPicPr preferRelativeResize="0"/>
          <p:nvPr/>
        </p:nvPicPr>
        <p:blipFill>
          <a:blip r:embed="rId3">
            <a:alphaModFix/>
          </a:blip>
          <a:stretch>
            <a:fillRect/>
          </a:stretch>
        </p:blipFill>
        <p:spPr>
          <a:xfrm>
            <a:off x="3593725" y="609025"/>
            <a:ext cx="1796475" cy="179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457200" y="37167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chemeClr val="accent4"/>
                </a:solidFill>
              </a:rPr>
              <a:t>Architecture and Project Flow</a:t>
            </a:r>
            <a:endParaRPr sz="2400">
              <a:solidFill>
                <a:schemeClr val="accent4"/>
              </a:solidFill>
            </a:endParaRPr>
          </a:p>
        </p:txBody>
      </p:sp>
      <p:sp>
        <p:nvSpPr>
          <p:cNvPr id="175" name="Google Shape;175;p30"/>
          <p:cNvSpPr txBox="1"/>
          <p:nvPr>
            <p:ph idx="1" type="body"/>
          </p:nvPr>
        </p:nvSpPr>
        <p:spPr>
          <a:xfrm>
            <a:off x="561900" y="1290269"/>
            <a:ext cx="8020200" cy="28152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The project architecture consisted of several components such as data engineering, data analytics, and data visualization. The data was initially imported from the RDS using Sqoop and then processed using an ETL pipeline. </a:t>
            </a:r>
            <a:br>
              <a:rPr b="1" lang="en" sz="1500"/>
            </a:br>
            <a:endParaRPr b="1" sz="1500"/>
          </a:p>
          <a:p>
            <a:pPr indent="-323850" lvl="0" marL="457200" rtl="0" algn="l">
              <a:spcBef>
                <a:spcPts val="0"/>
              </a:spcBef>
              <a:spcAft>
                <a:spcPts val="0"/>
              </a:spcAft>
              <a:buSzPts val="1500"/>
              <a:buChar char="○"/>
            </a:pPr>
            <a:r>
              <a:rPr b="1" lang="en" sz="1500"/>
              <a:t>The data modeling process involved designing an entity-relationship (ER) diagram to illustrate the relationships between the various data entities in the dataset. This helped to create a clear understanding of the data flow and how different elements were related to one another. </a:t>
            </a:r>
            <a:br>
              <a:rPr b="1" lang="en" sz="1500"/>
            </a:br>
            <a:endParaRPr b="1" sz="1500"/>
          </a:p>
          <a:p>
            <a:pPr indent="-323850" lvl="0" marL="457200" rtl="0" algn="l">
              <a:spcBef>
                <a:spcPts val="0"/>
              </a:spcBef>
              <a:spcAft>
                <a:spcPts val="0"/>
              </a:spcAft>
              <a:buSzPts val="1500"/>
              <a:buChar char="○"/>
            </a:pPr>
            <a:r>
              <a:rPr b="1" lang="en" sz="1500"/>
              <a:t>The project flow involved a series of steps, including importing the data, cleaning and transforming the data, storing it in the data warehouse, analyzing the data, and finally, visualizing the data. Each step was carefully designed to ensure that the data was processed accurately and efficiently, and that the end results were reliable and insightful.</a:t>
            </a:r>
            <a:endParaRPr b="1" sz="1500"/>
          </a:p>
        </p:txBody>
      </p:sp>
      <p:sp>
        <p:nvSpPr>
          <p:cNvPr id="176" name="Google Shape;176;p30"/>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83" name="Google Shape;183;p31"/>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31"/>
          <p:cNvPicPr preferRelativeResize="0"/>
          <p:nvPr/>
        </p:nvPicPr>
        <p:blipFill>
          <a:blip r:embed="rId3">
            <a:alphaModFix/>
          </a:blip>
          <a:stretch>
            <a:fillRect/>
          </a:stretch>
        </p:blipFill>
        <p:spPr>
          <a:xfrm>
            <a:off x="469302" y="0"/>
            <a:ext cx="8205397"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32"/>
          <p:cNvPicPr preferRelativeResize="0"/>
          <p:nvPr/>
        </p:nvPicPr>
        <p:blipFill>
          <a:blip r:embed="rId3">
            <a:alphaModFix/>
          </a:blip>
          <a:stretch>
            <a:fillRect/>
          </a:stretch>
        </p:blipFill>
        <p:spPr>
          <a:xfrm>
            <a:off x="2709200" y="-76050"/>
            <a:ext cx="6434800" cy="5219550"/>
          </a:xfrm>
          <a:prstGeom prst="rect">
            <a:avLst/>
          </a:prstGeom>
          <a:noFill/>
          <a:ln>
            <a:noFill/>
          </a:ln>
        </p:spPr>
      </p:pic>
      <p:sp>
        <p:nvSpPr>
          <p:cNvPr id="191" name="Google Shape;191;p32"/>
          <p:cNvSpPr txBox="1"/>
          <p:nvPr/>
        </p:nvSpPr>
        <p:spPr>
          <a:xfrm>
            <a:off x="0" y="1877275"/>
            <a:ext cx="5486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accent4"/>
                </a:solidFill>
                <a:latin typeface="Montserrat"/>
                <a:ea typeface="Montserrat"/>
                <a:cs typeface="Montserrat"/>
                <a:sym typeface="Montserrat"/>
              </a:rPr>
              <a:t>Data</a:t>
            </a:r>
            <a:r>
              <a:rPr b="1" lang="en" sz="3200">
                <a:solidFill>
                  <a:schemeClr val="accent4"/>
                </a:solidFill>
                <a:latin typeface="Montserrat"/>
                <a:ea typeface="Montserrat"/>
                <a:cs typeface="Montserrat"/>
                <a:sym typeface="Montserrat"/>
              </a:rPr>
              <a:t> </a:t>
            </a:r>
            <a:r>
              <a:rPr b="1" lang="en" sz="3200">
                <a:solidFill>
                  <a:schemeClr val="accent4"/>
                </a:solidFill>
                <a:latin typeface="Montserrat"/>
                <a:ea typeface="Montserrat"/>
                <a:cs typeface="Montserrat"/>
                <a:sym typeface="Montserrat"/>
              </a:rPr>
              <a:t>Model</a:t>
            </a:r>
            <a:endParaRPr b="1" sz="3200">
              <a:solidFill>
                <a:schemeClr val="accent4"/>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idx="4294967295" type="title"/>
          </p:nvPr>
        </p:nvSpPr>
        <p:spPr>
          <a:xfrm>
            <a:off x="-1052575" y="2565850"/>
            <a:ext cx="11372400" cy="5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4"/>
                </a:solidFill>
              </a:rPr>
              <a:t>Data Engineering</a:t>
            </a:r>
            <a:endParaRPr sz="4200">
              <a:solidFill>
                <a:schemeClr val="accent4"/>
              </a:solidFill>
            </a:endParaRPr>
          </a:p>
        </p:txBody>
      </p:sp>
      <p:sp>
        <p:nvSpPr>
          <p:cNvPr id="197" name="Google Shape;197;p33"/>
          <p:cNvSpPr/>
          <p:nvPr/>
        </p:nvSpPr>
        <p:spPr>
          <a:xfrm>
            <a:off x="2910950" y="3497025"/>
            <a:ext cx="36756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 name="Google Shape;199;p33"/>
          <p:cNvPicPr preferRelativeResize="0"/>
          <p:nvPr/>
        </p:nvPicPr>
        <p:blipFill>
          <a:blip r:embed="rId3">
            <a:alphaModFix/>
          </a:blip>
          <a:stretch>
            <a:fillRect/>
          </a:stretch>
        </p:blipFill>
        <p:spPr>
          <a:xfrm>
            <a:off x="3458050" y="592050"/>
            <a:ext cx="2030801" cy="178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457200" y="37167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chemeClr val="accent4"/>
                </a:solidFill>
              </a:rPr>
              <a:t>Data Engineering</a:t>
            </a:r>
            <a:endParaRPr sz="3400">
              <a:solidFill>
                <a:schemeClr val="accent4"/>
              </a:solidFill>
            </a:endParaRPr>
          </a:p>
        </p:txBody>
      </p:sp>
      <p:sp>
        <p:nvSpPr>
          <p:cNvPr id="205" name="Google Shape;205;p34"/>
          <p:cNvSpPr txBox="1"/>
          <p:nvPr>
            <p:ph idx="1" type="body"/>
          </p:nvPr>
        </p:nvSpPr>
        <p:spPr>
          <a:xfrm>
            <a:off x="561900" y="1443569"/>
            <a:ext cx="8020200" cy="28152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Importing Data: The Spar Nord bank ATM transactions data is extracted using Sqoop from RDS.</a:t>
            </a:r>
            <a:endParaRPr b="1" sz="1500"/>
          </a:p>
          <a:p>
            <a:pPr indent="0" lvl="0" marL="0" rtl="0" algn="l">
              <a:spcBef>
                <a:spcPts val="600"/>
              </a:spcBef>
              <a:spcAft>
                <a:spcPts val="0"/>
              </a:spcAft>
              <a:buNone/>
            </a:pPr>
            <a:r>
              <a:t/>
            </a:r>
            <a:endParaRPr b="1" sz="1500"/>
          </a:p>
          <a:p>
            <a:pPr indent="-323850" lvl="0" marL="457200" rtl="0" algn="l">
              <a:spcBef>
                <a:spcPts val="600"/>
              </a:spcBef>
              <a:spcAft>
                <a:spcPts val="0"/>
              </a:spcAft>
              <a:buSzPts val="1500"/>
              <a:buChar char="○"/>
            </a:pPr>
            <a:r>
              <a:rPr b="1" lang="en" sz="1500"/>
              <a:t>Data Cleaning: We cleaned the data to ensure consistency and accuracy by removing duplicates, handling missing values, and correcting data types using PySpark on Google Colab. </a:t>
            </a:r>
            <a:br>
              <a:rPr b="1" lang="en" sz="1500"/>
            </a:br>
            <a:endParaRPr b="1" sz="1500"/>
          </a:p>
          <a:p>
            <a:pPr indent="-323850" lvl="0" marL="457200" rtl="0" algn="l">
              <a:spcBef>
                <a:spcPts val="0"/>
              </a:spcBef>
              <a:spcAft>
                <a:spcPts val="0"/>
              </a:spcAft>
              <a:buSzPts val="1500"/>
              <a:buChar char="○"/>
            </a:pPr>
            <a:r>
              <a:rPr b="1" lang="en" sz="1500"/>
              <a:t>ETL Process: We performed Extract, Transform, Load (ETL) operations to prepare the data for analysis. We extracted the data, transformed it to remove inconsistencies, and loaded it into Redshift Data Warehouse using Glue.</a:t>
            </a:r>
            <a:endParaRPr b="1" sz="1500"/>
          </a:p>
        </p:txBody>
      </p:sp>
      <p:sp>
        <p:nvSpPr>
          <p:cNvPr id="206" name="Google Shape;206;p3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4"/>
                </a:solidFill>
              </a:rPr>
              <a:t>Data Flow using AWS Services</a:t>
            </a:r>
            <a:endParaRPr>
              <a:solidFill>
                <a:schemeClr val="accent4"/>
              </a:solidFill>
            </a:endParaRPr>
          </a:p>
        </p:txBody>
      </p:sp>
      <p:sp>
        <p:nvSpPr>
          <p:cNvPr id="212" name="Google Shape;212;p3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3" name="Google Shape;213;p35"/>
          <p:cNvPicPr preferRelativeResize="0"/>
          <p:nvPr/>
        </p:nvPicPr>
        <p:blipFill>
          <a:blip r:embed="rId3">
            <a:alphaModFix/>
          </a:blip>
          <a:stretch>
            <a:fillRect/>
          </a:stretch>
        </p:blipFill>
        <p:spPr>
          <a:xfrm>
            <a:off x="42850" y="1705500"/>
            <a:ext cx="4357351" cy="2899574"/>
          </a:xfrm>
          <a:prstGeom prst="rect">
            <a:avLst/>
          </a:prstGeom>
          <a:noFill/>
          <a:ln>
            <a:noFill/>
          </a:ln>
        </p:spPr>
      </p:pic>
      <p:pic>
        <p:nvPicPr>
          <p:cNvPr id="214" name="Google Shape;214;p35"/>
          <p:cNvPicPr preferRelativeResize="0"/>
          <p:nvPr/>
        </p:nvPicPr>
        <p:blipFill>
          <a:blip r:embed="rId4">
            <a:alphaModFix/>
          </a:blip>
          <a:stretch>
            <a:fillRect/>
          </a:stretch>
        </p:blipFill>
        <p:spPr>
          <a:xfrm>
            <a:off x="4521300" y="1723887"/>
            <a:ext cx="4519926" cy="2849100"/>
          </a:xfrm>
          <a:prstGeom prst="rect">
            <a:avLst/>
          </a:prstGeom>
          <a:noFill/>
          <a:ln>
            <a:noFill/>
          </a:ln>
        </p:spPr>
      </p:pic>
      <p:sp>
        <p:nvSpPr>
          <p:cNvPr id="215" name="Google Shape;215;p35"/>
          <p:cNvSpPr txBox="1"/>
          <p:nvPr/>
        </p:nvSpPr>
        <p:spPr>
          <a:xfrm>
            <a:off x="717375" y="4667250"/>
            <a:ext cx="2826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Open Sans"/>
                <a:ea typeface="Open Sans"/>
                <a:cs typeface="Open Sans"/>
                <a:sym typeface="Open Sans"/>
              </a:rPr>
              <a:t>S3 bucket</a:t>
            </a:r>
            <a:endParaRPr b="1" sz="1600">
              <a:solidFill>
                <a:schemeClr val="lt1"/>
              </a:solidFill>
              <a:latin typeface="Open Sans"/>
              <a:ea typeface="Open Sans"/>
              <a:cs typeface="Open Sans"/>
              <a:sym typeface="Open Sans"/>
            </a:endParaRPr>
          </a:p>
        </p:txBody>
      </p:sp>
      <p:sp>
        <p:nvSpPr>
          <p:cNvPr id="216" name="Google Shape;216;p35"/>
          <p:cNvSpPr txBox="1"/>
          <p:nvPr/>
        </p:nvSpPr>
        <p:spPr>
          <a:xfrm>
            <a:off x="5512413" y="4667250"/>
            <a:ext cx="2537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Montserrat"/>
                <a:ea typeface="Montserrat"/>
                <a:cs typeface="Montserrat"/>
                <a:sym typeface="Montserrat"/>
              </a:rPr>
              <a:t>IAM Role</a:t>
            </a:r>
            <a:endParaRPr b="1" sz="16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416325" y="807850"/>
            <a:ext cx="8987400" cy="72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Setting up VPC and Routing table for S3</a:t>
            </a:r>
            <a:endParaRPr>
              <a:solidFill>
                <a:schemeClr val="accent4"/>
              </a:solidFill>
            </a:endParaRPr>
          </a:p>
        </p:txBody>
      </p:sp>
      <p:sp>
        <p:nvSpPr>
          <p:cNvPr id="222" name="Google Shape;222;p3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6"/>
          <p:cNvPicPr preferRelativeResize="0"/>
          <p:nvPr/>
        </p:nvPicPr>
        <p:blipFill>
          <a:blip r:embed="rId3">
            <a:alphaModFix/>
          </a:blip>
          <a:stretch>
            <a:fillRect/>
          </a:stretch>
        </p:blipFill>
        <p:spPr>
          <a:xfrm>
            <a:off x="77000" y="1881970"/>
            <a:ext cx="8839199" cy="28130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83000" y="-76200"/>
            <a:ext cx="7694100" cy="1076400"/>
          </a:xfrm>
          <a:prstGeom prst="rect">
            <a:avLst/>
          </a:prstGeom>
        </p:spPr>
        <p:txBody>
          <a:bodyPr anchorCtr="0" anchor="b" bIns="91425" lIns="91425" spcFirstLastPara="1" rIns="91425" wrap="square" tIns="91425">
            <a:noAutofit/>
          </a:bodyPr>
          <a:lstStyle/>
          <a:p>
            <a:pPr indent="0" lvl="0" marL="2286000" rtl="0" algn="l">
              <a:spcBef>
                <a:spcPts val="0"/>
              </a:spcBef>
              <a:spcAft>
                <a:spcPts val="0"/>
              </a:spcAft>
              <a:buNone/>
            </a:pPr>
            <a:r>
              <a:rPr lang="en">
                <a:solidFill>
                  <a:schemeClr val="accent4"/>
                </a:solidFill>
              </a:rPr>
              <a:t>AWS Glue Job</a:t>
            </a:r>
            <a:endParaRPr>
              <a:solidFill>
                <a:schemeClr val="accent4"/>
              </a:solidFill>
            </a:endParaRPr>
          </a:p>
        </p:txBody>
      </p:sp>
      <p:sp>
        <p:nvSpPr>
          <p:cNvPr id="229" name="Google Shape;229;p37"/>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7"/>
          <p:cNvPicPr preferRelativeResize="0"/>
          <p:nvPr/>
        </p:nvPicPr>
        <p:blipFill rotWithShape="1">
          <a:blip r:embed="rId3">
            <a:alphaModFix/>
          </a:blip>
          <a:srcRect b="0" l="0" r="70746" t="17197"/>
          <a:stretch/>
        </p:blipFill>
        <p:spPr>
          <a:xfrm>
            <a:off x="605175" y="1680125"/>
            <a:ext cx="2876652" cy="3033301"/>
          </a:xfrm>
          <a:prstGeom prst="rect">
            <a:avLst/>
          </a:prstGeom>
          <a:noFill/>
          <a:ln>
            <a:noFill/>
          </a:ln>
        </p:spPr>
      </p:pic>
      <p:pic>
        <p:nvPicPr>
          <p:cNvPr id="231" name="Google Shape;231;p37"/>
          <p:cNvPicPr preferRelativeResize="0"/>
          <p:nvPr/>
        </p:nvPicPr>
        <p:blipFill>
          <a:blip r:embed="rId4">
            <a:alphaModFix/>
          </a:blip>
          <a:stretch>
            <a:fillRect/>
          </a:stretch>
        </p:blipFill>
        <p:spPr>
          <a:xfrm>
            <a:off x="5369550" y="1680113"/>
            <a:ext cx="2958155" cy="3073801"/>
          </a:xfrm>
          <a:prstGeom prst="rect">
            <a:avLst/>
          </a:prstGeom>
          <a:noFill/>
          <a:ln>
            <a:noFill/>
          </a:ln>
        </p:spPr>
      </p:pic>
      <p:sp>
        <p:nvSpPr>
          <p:cNvPr id="232" name="Google Shape;232;p37"/>
          <p:cNvSpPr/>
          <p:nvPr/>
        </p:nvSpPr>
        <p:spPr>
          <a:xfrm>
            <a:off x="3748550" y="2973000"/>
            <a:ext cx="1260300" cy="684000"/>
          </a:xfrm>
          <a:prstGeom prst="rightArrow">
            <a:avLst>
              <a:gd fmla="val 50000" name="adj1"/>
              <a:gd fmla="val 50000" name="adj2"/>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00"/>
              </a:solidFill>
              <a:highlight>
                <a:schemeClr val="accent4"/>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ctrTitle"/>
          </p:nvPr>
        </p:nvSpPr>
        <p:spPr>
          <a:xfrm>
            <a:off x="634075" y="1735744"/>
            <a:ext cx="6009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Introduction</a:t>
            </a:r>
            <a:endParaRPr sz="6000">
              <a:solidFill>
                <a:schemeClr val="accent4"/>
              </a:solidFill>
            </a:endParaRPr>
          </a:p>
        </p:txBody>
      </p:sp>
      <p:sp>
        <p:nvSpPr>
          <p:cNvPr id="102" name="Google Shape;102;p20"/>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20"/>
          <p:cNvPicPr preferRelativeResize="0"/>
          <p:nvPr/>
        </p:nvPicPr>
        <p:blipFill>
          <a:blip r:embed="rId3">
            <a:alphaModFix/>
          </a:blip>
          <a:stretch>
            <a:fillRect/>
          </a:stretch>
        </p:blipFill>
        <p:spPr>
          <a:xfrm>
            <a:off x="6253600" y="1496500"/>
            <a:ext cx="1638300" cy="1638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idx="4294967295" type="title"/>
          </p:nvPr>
        </p:nvSpPr>
        <p:spPr>
          <a:xfrm>
            <a:off x="-1052575" y="2565850"/>
            <a:ext cx="11372400" cy="5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solidFill>
                  <a:schemeClr val="accent4"/>
                </a:solidFill>
              </a:rPr>
              <a:t>Data Analytics and Visualization</a:t>
            </a:r>
            <a:endParaRPr sz="4100">
              <a:solidFill>
                <a:schemeClr val="accent4"/>
              </a:solidFill>
            </a:endParaRPr>
          </a:p>
        </p:txBody>
      </p:sp>
      <p:sp>
        <p:nvSpPr>
          <p:cNvPr id="238" name="Google Shape;238;p38"/>
          <p:cNvSpPr/>
          <p:nvPr/>
        </p:nvSpPr>
        <p:spPr>
          <a:xfrm>
            <a:off x="3979200" y="3497013"/>
            <a:ext cx="11856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8"/>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0" name="Google Shape;240;p38"/>
          <p:cNvPicPr preferRelativeResize="0"/>
          <p:nvPr/>
        </p:nvPicPr>
        <p:blipFill>
          <a:blip r:embed="rId3">
            <a:alphaModFix/>
          </a:blip>
          <a:stretch>
            <a:fillRect/>
          </a:stretch>
        </p:blipFill>
        <p:spPr>
          <a:xfrm>
            <a:off x="3588575" y="878950"/>
            <a:ext cx="1652575" cy="1519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457200" y="37167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chemeClr val="accent4"/>
                </a:solidFill>
              </a:rPr>
              <a:t>Data Analytics and Visualization</a:t>
            </a:r>
            <a:endParaRPr sz="3400">
              <a:solidFill>
                <a:schemeClr val="accent4"/>
              </a:solidFill>
            </a:endParaRPr>
          </a:p>
        </p:txBody>
      </p:sp>
      <p:sp>
        <p:nvSpPr>
          <p:cNvPr id="246" name="Google Shape;246;p39"/>
          <p:cNvSpPr txBox="1"/>
          <p:nvPr>
            <p:ph idx="1" type="body"/>
          </p:nvPr>
        </p:nvSpPr>
        <p:spPr>
          <a:xfrm>
            <a:off x="561900" y="1496444"/>
            <a:ext cx="8020200" cy="28152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Data analytics was performed using Amazon Redshift, a cloud-based data warehouse that allows for fast querying and processing of large datasets. </a:t>
            </a:r>
            <a:br>
              <a:rPr b="1" lang="en" sz="1500"/>
            </a:br>
            <a:endParaRPr b="1" sz="1500"/>
          </a:p>
          <a:p>
            <a:pPr indent="-323850" lvl="0" marL="457200" rtl="0" algn="l">
              <a:spcBef>
                <a:spcPts val="0"/>
              </a:spcBef>
              <a:spcAft>
                <a:spcPts val="0"/>
              </a:spcAft>
              <a:buSzPts val="1500"/>
              <a:buChar char="○"/>
            </a:pPr>
            <a:r>
              <a:rPr b="1" lang="en" sz="1500"/>
              <a:t>Key insights and findings from the data analytics include trends in ATM usage by time of day, day of week, and location, as well as correlations between ATM usage and weather conditions. </a:t>
            </a:r>
            <a:br>
              <a:rPr b="1" lang="en" sz="1500"/>
            </a:br>
            <a:endParaRPr b="1" sz="1500"/>
          </a:p>
          <a:p>
            <a:pPr indent="-323850" lvl="0" marL="457200" rtl="0" algn="l">
              <a:spcBef>
                <a:spcPts val="0"/>
              </a:spcBef>
              <a:spcAft>
                <a:spcPts val="0"/>
              </a:spcAft>
              <a:buSzPts val="1500"/>
              <a:buChar char="○"/>
            </a:pPr>
            <a:r>
              <a:rPr b="1" lang="en" sz="1500"/>
              <a:t>Data visualization techniques used in the project include line charts, bar charts which helped to visually communicate the trends and insights discovered through data analysis.</a:t>
            </a:r>
            <a:endParaRPr b="1" sz="1500"/>
          </a:p>
        </p:txBody>
      </p:sp>
      <p:sp>
        <p:nvSpPr>
          <p:cNvPr id="247" name="Google Shape;247;p39"/>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solidFill>
                  <a:schemeClr val="accent4"/>
                </a:solidFill>
              </a:rPr>
              <a:t>Top 10 ATMs with the highest percentage of 'inactive' transactions</a:t>
            </a:r>
            <a:endParaRPr sz="2400">
              <a:solidFill>
                <a:schemeClr val="accent4"/>
              </a:solidFill>
            </a:endParaRPr>
          </a:p>
        </p:txBody>
      </p:sp>
      <p:sp>
        <p:nvSpPr>
          <p:cNvPr id="253" name="Google Shape;253;p40"/>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54" name="Google Shape;254;p40"/>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40"/>
          <p:cNvPicPr preferRelativeResize="0"/>
          <p:nvPr/>
        </p:nvPicPr>
        <p:blipFill rotWithShape="1">
          <a:blip r:embed="rId3">
            <a:alphaModFix/>
          </a:blip>
          <a:srcRect b="7755" l="1302" r="2930" t="3607"/>
          <a:stretch/>
        </p:blipFill>
        <p:spPr>
          <a:xfrm>
            <a:off x="0" y="1779600"/>
            <a:ext cx="9144001" cy="336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solidFill>
                  <a:schemeClr val="accent4"/>
                </a:solidFill>
              </a:rPr>
              <a:t>Amount of transactions made annually on weekdays and weekends using an ATM</a:t>
            </a:r>
            <a:endParaRPr sz="2400">
              <a:solidFill>
                <a:schemeClr val="accent4"/>
              </a:solidFill>
            </a:endParaRPr>
          </a:p>
        </p:txBody>
      </p:sp>
      <p:sp>
        <p:nvSpPr>
          <p:cNvPr id="261" name="Google Shape;261;p41"/>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62" name="Google Shape;262;p41"/>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3" name="Google Shape;263;p41"/>
          <p:cNvPicPr preferRelativeResize="0"/>
          <p:nvPr/>
        </p:nvPicPr>
        <p:blipFill>
          <a:blip r:embed="rId3">
            <a:alphaModFix/>
          </a:blip>
          <a:stretch>
            <a:fillRect/>
          </a:stretch>
        </p:blipFill>
        <p:spPr>
          <a:xfrm>
            <a:off x="0" y="1498400"/>
            <a:ext cx="9144000" cy="36044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solidFill>
                  <a:schemeClr val="accent4"/>
                </a:solidFill>
              </a:rPr>
              <a:t>Number of unsuccessful ATM transactions using different card types</a:t>
            </a:r>
            <a:endParaRPr sz="2400">
              <a:solidFill>
                <a:schemeClr val="accent4"/>
              </a:solidFill>
            </a:endParaRPr>
          </a:p>
        </p:txBody>
      </p:sp>
      <p:sp>
        <p:nvSpPr>
          <p:cNvPr id="269" name="Google Shape;269;p42"/>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70" name="Google Shape;270;p42"/>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42"/>
          <p:cNvPicPr preferRelativeResize="0"/>
          <p:nvPr/>
        </p:nvPicPr>
        <p:blipFill>
          <a:blip r:embed="rId3">
            <a:alphaModFix/>
          </a:blip>
          <a:stretch>
            <a:fillRect/>
          </a:stretch>
        </p:blipFill>
        <p:spPr>
          <a:xfrm>
            <a:off x="0" y="1519525"/>
            <a:ext cx="9143999" cy="3623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solidFill>
                  <a:schemeClr val="accent4"/>
                </a:solidFill>
              </a:rPr>
              <a:t>Most active day (in terms of transactions) in each ATM in Vejgaard location</a:t>
            </a:r>
            <a:endParaRPr sz="4400">
              <a:solidFill>
                <a:schemeClr val="accent4"/>
              </a:solidFill>
            </a:endParaRPr>
          </a:p>
        </p:txBody>
      </p:sp>
      <p:sp>
        <p:nvSpPr>
          <p:cNvPr id="277" name="Google Shape;277;p43"/>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78" name="Google Shape;278;p4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9" name="Google Shape;279;p43"/>
          <p:cNvPicPr preferRelativeResize="0"/>
          <p:nvPr/>
        </p:nvPicPr>
        <p:blipFill>
          <a:blip r:embed="rId3">
            <a:alphaModFix/>
          </a:blip>
          <a:stretch>
            <a:fillRect/>
          </a:stretch>
        </p:blipFill>
        <p:spPr>
          <a:xfrm>
            <a:off x="0" y="1884650"/>
            <a:ext cx="9144001" cy="3258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solidFill>
                  <a:schemeClr val="accent4"/>
                </a:solidFill>
              </a:rPr>
              <a:t>During what time frame most ATM transactions occurred</a:t>
            </a:r>
            <a:endParaRPr sz="2400">
              <a:solidFill>
                <a:schemeClr val="accent4"/>
              </a:solidFill>
            </a:endParaRPr>
          </a:p>
        </p:txBody>
      </p:sp>
      <p:sp>
        <p:nvSpPr>
          <p:cNvPr id="285" name="Google Shape;285;p44"/>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86" name="Google Shape;286;p4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44"/>
          <p:cNvPicPr preferRelativeResize="0"/>
          <p:nvPr/>
        </p:nvPicPr>
        <p:blipFill>
          <a:blip r:embed="rId3">
            <a:alphaModFix/>
          </a:blip>
          <a:stretch>
            <a:fillRect/>
          </a:stretch>
        </p:blipFill>
        <p:spPr>
          <a:xfrm>
            <a:off x="0" y="1580276"/>
            <a:ext cx="9144001" cy="3487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45"/>
          <p:cNvPicPr preferRelativeResize="0"/>
          <p:nvPr/>
        </p:nvPicPr>
        <p:blipFill>
          <a:blip r:embed="rId3">
            <a:alphaModFix/>
          </a:blip>
          <a:stretch>
            <a:fillRect/>
          </a:stretch>
        </p:blipFill>
        <p:spPr>
          <a:xfrm>
            <a:off x="0" y="5"/>
            <a:ext cx="9143999" cy="514349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1" name="Google Shape;301;p46"/>
          <p:cNvPicPr preferRelativeResize="0"/>
          <p:nvPr/>
        </p:nvPicPr>
        <p:blipFill rotWithShape="1">
          <a:blip r:embed="rId3">
            <a:alphaModFix/>
          </a:blip>
          <a:srcRect b="238" l="0" r="0" t="238"/>
          <a:stretch/>
        </p:blipFill>
        <p:spPr>
          <a:xfrm>
            <a:off x="0" y="5"/>
            <a:ext cx="9144000" cy="514349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7"/>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47"/>
          <p:cNvPicPr preferRelativeResize="0"/>
          <p:nvPr/>
        </p:nvPicPr>
        <p:blipFill rotWithShape="1">
          <a:blip r:embed="rId3">
            <a:alphaModFix/>
          </a:blip>
          <a:srcRect b="11394" l="7213" r="7221" t="0"/>
          <a:stretch/>
        </p:blipFill>
        <p:spPr>
          <a:xfrm>
            <a:off x="-38525" y="0"/>
            <a:ext cx="9182523"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Introduction</a:t>
            </a:r>
            <a:endParaRPr>
              <a:solidFill>
                <a:schemeClr val="accent4"/>
              </a:solidFill>
            </a:endParaRPr>
          </a:p>
        </p:txBody>
      </p:sp>
      <p:sp>
        <p:nvSpPr>
          <p:cNvPr id="109" name="Google Shape;109;p21"/>
          <p:cNvSpPr txBox="1"/>
          <p:nvPr>
            <p:ph idx="1" type="body"/>
          </p:nvPr>
        </p:nvSpPr>
        <p:spPr>
          <a:xfrm>
            <a:off x="561900" y="1442194"/>
            <a:ext cx="8020200" cy="28152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b="1" lang="en" sz="1600"/>
              <a:t>Spar Nord Bank is a Danish financial institution that aims to improve its ATM management system and customer experience using data analysis.</a:t>
            </a:r>
            <a:br>
              <a:rPr b="1" lang="en" sz="1600"/>
            </a:br>
            <a:r>
              <a:rPr b="1" lang="en" sz="1600"/>
              <a:t> </a:t>
            </a:r>
            <a:endParaRPr b="1" sz="1600"/>
          </a:p>
          <a:p>
            <a:pPr indent="-330200" lvl="0" marL="457200" rtl="0" algn="l">
              <a:spcBef>
                <a:spcPts val="0"/>
              </a:spcBef>
              <a:spcAft>
                <a:spcPts val="0"/>
              </a:spcAft>
              <a:buSzPts val="1600"/>
              <a:buChar char="○"/>
            </a:pPr>
            <a:r>
              <a:rPr b="1" lang="en" sz="1600"/>
              <a:t>The project involves using different AWS services to collect and analyze transactional data from the bank's ATMs to identify customer behavior patterns and trends, make suggestions for improving the ATM network, and establish best practices for data governance and privacy. </a:t>
            </a:r>
            <a:br>
              <a:rPr b="1" lang="en" sz="1600"/>
            </a:br>
            <a:endParaRPr b="1" sz="1600"/>
          </a:p>
          <a:p>
            <a:pPr indent="-330200" lvl="0" marL="457200" rtl="0" algn="l">
              <a:spcBef>
                <a:spcPts val="0"/>
              </a:spcBef>
              <a:spcAft>
                <a:spcPts val="0"/>
              </a:spcAft>
              <a:buSzPts val="1600"/>
              <a:buChar char="○"/>
            </a:pPr>
            <a:r>
              <a:rPr b="1" lang="en" sz="1600"/>
              <a:t>The project's ultimate goal is to help Spar Nord Bank optimize its services, reduce costs and risks, and provide a better overall experience for its customers by making data-driven decisions based on accurate, consistent, and secure data.</a:t>
            </a:r>
            <a:endParaRPr b="1" sz="1600"/>
          </a:p>
        </p:txBody>
      </p:sp>
      <p:sp>
        <p:nvSpPr>
          <p:cNvPr id="110" name="Google Shape;110;p21"/>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5" name="Google Shape;315;p48"/>
          <p:cNvPicPr preferRelativeResize="0"/>
          <p:nvPr/>
        </p:nvPicPr>
        <p:blipFill rotWithShape="1">
          <a:blip r:embed="rId3">
            <a:alphaModFix/>
          </a:blip>
          <a:srcRect b="0" l="4304" r="4304" t="0"/>
          <a:stretch/>
        </p:blipFill>
        <p:spPr>
          <a:xfrm>
            <a:off x="-38525" y="0"/>
            <a:ext cx="9182523"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idx="4294967295" type="title"/>
          </p:nvPr>
        </p:nvSpPr>
        <p:spPr>
          <a:xfrm>
            <a:off x="-1052575" y="2565850"/>
            <a:ext cx="11372400" cy="5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4"/>
                </a:solidFill>
              </a:rPr>
              <a:t>Conclusion</a:t>
            </a:r>
            <a:endParaRPr sz="4200">
              <a:solidFill>
                <a:schemeClr val="accent4"/>
              </a:solidFill>
            </a:endParaRPr>
          </a:p>
        </p:txBody>
      </p:sp>
      <p:sp>
        <p:nvSpPr>
          <p:cNvPr id="321" name="Google Shape;321;p49"/>
          <p:cNvSpPr/>
          <p:nvPr/>
        </p:nvSpPr>
        <p:spPr>
          <a:xfrm>
            <a:off x="3979200" y="3497013"/>
            <a:ext cx="11856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9"/>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49"/>
          <p:cNvPicPr preferRelativeResize="0"/>
          <p:nvPr/>
        </p:nvPicPr>
        <p:blipFill>
          <a:blip r:embed="rId3">
            <a:alphaModFix/>
          </a:blip>
          <a:stretch>
            <a:fillRect/>
          </a:stretch>
        </p:blipFill>
        <p:spPr>
          <a:xfrm>
            <a:off x="3601675" y="483200"/>
            <a:ext cx="1930225" cy="1930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457200" y="37167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chemeClr val="accent4"/>
                </a:solidFill>
              </a:rPr>
              <a:t>Conclusion</a:t>
            </a:r>
            <a:endParaRPr sz="3400">
              <a:solidFill>
                <a:schemeClr val="accent4"/>
              </a:solidFill>
            </a:endParaRPr>
          </a:p>
        </p:txBody>
      </p:sp>
      <p:sp>
        <p:nvSpPr>
          <p:cNvPr id="329" name="Google Shape;329;p50"/>
          <p:cNvSpPr txBox="1"/>
          <p:nvPr>
            <p:ph idx="1" type="body"/>
          </p:nvPr>
        </p:nvSpPr>
        <p:spPr>
          <a:xfrm>
            <a:off x="561900" y="1290269"/>
            <a:ext cx="8020200" cy="28152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solidFill>
                  <a:schemeClr val="accent4"/>
                </a:solidFill>
              </a:rPr>
              <a:t>Insights into Customer Behavior: </a:t>
            </a:r>
            <a:r>
              <a:rPr b="1" lang="en" sz="1500"/>
              <a:t>By analyzing Spar Nord Bank's ATM transactional data, our project provided valuable insights into customer behavior, such as peak transaction times and preferred payment methods. These insights can inform the bank's decision-making processes and help optimize the bank's ATM network. </a:t>
            </a:r>
            <a:br>
              <a:rPr b="1" lang="en" sz="1500"/>
            </a:br>
            <a:endParaRPr b="1" sz="1500"/>
          </a:p>
          <a:p>
            <a:pPr indent="-323850" lvl="0" marL="457200" rtl="0" algn="l">
              <a:spcBef>
                <a:spcPts val="0"/>
              </a:spcBef>
              <a:spcAft>
                <a:spcPts val="0"/>
              </a:spcAft>
              <a:buSzPts val="1500"/>
              <a:buChar char="○"/>
            </a:pPr>
            <a:r>
              <a:rPr b="1" lang="en" sz="1500">
                <a:solidFill>
                  <a:schemeClr val="accent4"/>
                </a:solidFill>
              </a:rPr>
              <a:t>Potential Cost Savings: </a:t>
            </a:r>
            <a:r>
              <a:rPr b="1" lang="en" sz="1500"/>
              <a:t>Our study revealed that the bank can utilize non-peak time periods to refill the ATMs, potentially saving money on the cost of refilling the machines. This finding demonstrates the potential cost savings that can be achieved through data-driven optimization.</a:t>
            </a:r>
            <a:endParaRPr b="1" sz="1500"/>
          </a:p>
        </p:txBody>
      </p:sp>
      <p:sp>
        <p:nvSpPr>
          <p:cNvPr id="330" name="Google Shape;330;p50"/>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idx="4294967295" type="title"/>
          </p:nvPr>
        </p:nvSpPr>
        <p:spPr>
          <a:xfrm>
            <a:off x="-1052575" y="2565850"/>
            <a:ext cx="11372400" cy="5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4"/>
                </a:solidFill>
              </a:rPr>
              <a:t>Future Work</a:t>
            </a:r>
            <a:endParaRPr sz="4200">
              <a:solidFill>
                <a:schemeClr val="accent4"/>
              </a:solidFill>
            </a:endParaRPr>
          </a:p>
        </p:txBody>
      </p:sp>
      <p:sp>
        <p:nvSpPr>
          <p:cNvPr id="336" name="Google Shape;336;p51"/>
          <p:cNvSpPr/>
          <p:nvPr/>
        </p:nvSpPr>
        <p:spPr>
          <a:xfrm>
            <a:off x="3979200" y="3497013"/>
            <a:ext cx="11856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1"/>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8" name="Google Shape;338;p51"/>
          <p:cNvPicPr preferRelativeResize="0"/>
          <p:nvPr/>
        </p:nvPicPr>
        <p:blipFill>
          <a:blip r:embed="rId3">
            <a:alphaModFix/>
          </a:blip>
          <a:stretch>
            <a:fillRect/>
          </a:stretch>
        </p:blipFill>
        <p:spPr>
          <a:xfrm>
            <a:off x="3609900" y="526250"/>
            <a:ext cx="1924200" cy="1924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457200" y="284845"/>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solidFill>
                  <a:schemeClr val="accent4"/>
                </a:solidFill>
              </a:rPr>
              <a:t>Future Work</a:t>
            </a:r>
            <a:endParaRPr sz="3400">
              <a:solidFill>
                <a:schemeClr val="accent4"/>
              </a:solidFill>
            </a:endParaRPr>
          </a:p>
        </p:txBody>
      </p:sp>
      <p:sp>
        <p:nvSpPr>
          <p:cNvPr id="344" name="Google Shape;344;p52"/>
          <p:cNvSpPr txBox="1"/>
          <p:nvPr>
            <p:ph idx="1" type="body"/>
          </p:nvPr>
        </p:nvSpPr>
        <p:spPr>
          <a:xfrm>
            <a:off x="561900" y="1164144"/>
            <a:ext cx="8020200" cy="28152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Char char="○"/>
            </a:pPr>
            <a:r>
              <a:rPr b="1" lang="en" sz="1300">
                <a:highlight>
                  <a:schemeClr val="accent2"/>
                </a:highlight>
              </a:rPr>
              <a:t>Explore the impact of ATM features on usage: </a:t>
            </a:r>
            <a:r>
              <a:rPr b="1" lang="en" sz="1300"/>
              <a:t>As mentioned in the previous point, it could be beneficial to investigate how specific features of ATMs (such as deposit capabilities or language options) influence customer usage patterns. This could involve conducting surveys or collecting additional data from ATM transactions to gain more insights into customer preferences. </a:t>
            </a:r>
            <a:endParaRPr b="1" sz="1300"/>
          </a:p>
          <a:p>
            <a:pPr indent="0" lvl="0" marL="457200" rtl="0" algn="l">
              <a:spcBef>
                <a:spcPts val="600"/>
              </a:spcBef>
              <a:spcAft>
                <a:spcPts val="0"/>
              </a:spcAft>
              <a:buNone/>
            </a:pPr>
            <a:r>
              <a:t/>
            </a:r>
            <a:endParaRPr b="1" sz="1300"/>
          </a:p>
          <a:p>
            <a:pPr indent="-311150" lvl="0" marL="457200" rtl="0" algn="l">
              <a:spcBef>
                <a:spcPts val="600"/>
              </a:spcBef>
              <a:spcAft>
                <a:spcPts val="0"/>
              </a:spcAft>
              <a:buSzPts val="1300"/>
              <a:buChar char="○"/>
            </a:pPr>
            <a:r>
              <a:rPr b="1" lang="en" sz="1300">
                <a:highlight>
                  <a:schemeClr val="accent2"/>
                </a:highlight>
              </a:rPr>
              <a:t>Incorporate demographic data:</a:t>
            </a:r>
            <a:r>
              <a:rPr b="1" lang="en" sz="1300"/>
              <a:t> To better understand the needs and behaviors of different customer segments, future work could involve collecting and analyzing demographic data on ATM users (such as age, gender, income, etc.). This information could be used to inform decisions about where to locate ATMs, what features to offer, and how to market ATM services to different audiences. </a:t>
            </a:r>
            <a:endParaRPr b="1" sz="1300"/>
          </a:p>
          <a:p>
            <a:pPr indent="0" lvl="0" marL="457200" rtl="0" algn="l">
              <a:spcBef>
                <a:spcPts val="600"/>
              </a:spcBef>
              <a:spcAft>
                <a:spcPts val="0"/>
              </a:spcAft>
              <a:buNone/>
            </a:pPr>
            <a:r>
              <a:t/>
            </a:r>
            <a:endParaRPr b="1" sz="1300"/>
          </a:p>
          <a:p>
            <a:pPr indent="-311150" lvl="0" marL="457200" rtl="0" algn="l">
              <a:spcBef>
                <a:spcPts val="600"/>
              </a:spcBef>
              <a:spcAft>
                <a:spcPts val="0"/>
              </a:spcAft>
              <a:buSzPts val="1300"/>
              <a:buChar char="○"/>
            </a:pPr>
            <a:r>
              <a:rPr b="1" lang="en" sz="1300">
                <a:highlight>
                  <a:schemeClr val="accent2"/>
                </a:highlight>
              </a:rPr>
              <a:t>Build predictive models: </a:t>
            </a:r>
            <a:r>
              <a:rPr b="1" lang="en" sz="1300"/>
              <a:t>By leveraging the data gathered from ATM transactions, future work could involve building predictive models to forecast usage patterns, detect anomalies, and identify opportunities for optimization. This could involve using machine learning algorithms to identify patterns and trends in the data, and then using these insights to make informed decisions about ATM operations and strategy.</a:t>
            </a:r>
            <a:endParaRPr b="1" sz="1300"/>
          </a:p>
        </p:txBody>
      </p:sp>
      <p:sp>
        <p:nvSpPr>
          <p:cNvPr id="345" name="Google Shape;345;p52"/>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chemeClr val="accent4"/>
                </a:solidFill>
              </a:rPr>
              <a:t>References</a:t>
            </a:r>
            <a:endParaRPr sz="4200">
              <a:solidFill>
                <a:schemeClr val="accent4"/>
              </a:solidFill>
            </a:endParaRPr>
          </a:p>
        </p:txBody>
      </p:sp>
      <p:sp>
        <p:nvSpPr>
          <p:cNvPr id="351" name="Google Shape;351;p53"/>
          <p:cNvSpPr txBox="1"/>
          <p:nvPr>
            <p:ph idx="1" type="body"/>
          </p:nvPr>
        </p:nvSpPr>
        <p:spPr>
          <a:xfrm>
            <a:off x="561950" y="1519526"/>
            <a:ext cx="8020200" cy="317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latin typeface="Times New Roman"/>
                <a:ea typeface="Times New Roman"/>
                <a:cs typeface="Times New Roman"/>
                <a:sym typeface="Times New Roman"/>
              </a:rPr>
              <a:t>https://dribbble.com/shots/3076212-ATM</a:t>
            </a:r>
            <a:endParaRPr sz="1400">
              <a:latin typeface="Times New Roman"/>
              <a:ea typeface="Times New Roman"/>
              <a:cs typeface="Times New Roman"/>
              <a:sym typeface="Times New Roman"/>
            </a:endParaRPr>
          </a:p>
          <a:p>
            <a:pPr indent="0" lvl="0" marL="0" rtl="0" algn="l">
              <a:spcBef>
                <a:spcPts val="600"/>
              </a:spcBef>
              <a:spcAft>
                <a:spcPts val="0"/>
              </a:spcAft>
              <a:buNone/>
            </a:pPr>
            <a:r>
              <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 sz="1400">
                <a:latin typeface="Times New Roman"/>
                <a:ea typeface="Times New Roman"/>
                <a:cs typeface="Times New Roman"/>
                <a:sym typeface="Times New Roman"/>
              </a:rPr>
              <a:t>2.5M Danish ATM Transactions from 2017</a:t>
            </a:r>
            <a:r>
              <a:rPr lang="en" sz="1400">
                <a:latin typeface="Times New Roman"/>
                <a:ea typeface="Times New Roman"/>
                <a:cs typeface="Times New Roman"/>
                <a:sym typeface="Times New Roman"/>
              </a:rPr>
              <a:t>. (2019, January 16).</a:t>
            </a:r>
            <a:r>
              <a:rPr lang="en" sz="1400">
                <a:latin typeface="Times New Roman"/>
                <a:ea typeface="Times New Roman"/>
                <a:cs typeface="Times New Roman"/>
                <a:sym typeface="Times New Roman"/>
              </a:rPr>
              <a:t> Kaggle.https://www.kaggle.com/datasets/sparnord/danish-atm-transactions</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400">
                <a:latin typeface="Times New Roman"/>
                <a:ea typeface="Times New Roman"/>
                <a:cs typeface="Times New Roman"/>
                <a:sym typeface="Times New Roman"/>
              </a:rPr>
              <a:t>https://www.sparnord.com/</a:t>
            </a:r>
            <a:endParaRPr sz="14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400">
              <a:latin typeface="Times New Roman"/>
              <a:ea typeface="Times New Roman"/>
              <a:cs typeface="Times New Roman"/>
              <a:sym typeface="Times New Roman"/>
            </a:endParaRPr>
          </a:p>
        </p:txBody>
      </p:sp>
      <p:sp>
        <p:nvSpPr>
          <p:cNvPr id="352" name="Google Shape;352;p5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ctrTitle"/>
          </p:nvPr>
        </p:nvSpPr>
        <p:spPr>
          <a:xfrm>
            <a:off x="65100" y="1681500"/>
            <a:ext cx="12023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200">
                <a:solidFill>
                  <a:schemeClr val="accent4"/>
                </a:solidFill>
              </a:rPr>
              <a:t>Goals and Objectives</a:t>
            </a:r>
            <a:endParaRPr sz="5200">
              <a:solidFill>
                <a:schemeClr val="accent4"/>
              </a:solidFill>
            </a:endParaRPr>
          </a:p>
        </p:txBody>
      </p:sp>
      <p:sp>
        <p:nvSpPr>
          <p:cNvPr id="116" name="Google Shape;116;p22"/>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7" name="Google Shape;117;p22"/>
          <p:cNvPicPr preferRelativeResize="0"/>
          <p:nvPr/>
        </p:nvPicPr>
        <p:blipFill>
          <a:blip r:embed="rId3">
            <a:alphaModFix/>
          </a:blip>
          <a:stretch>
            <a:fillRect/>
          </a:stretch>
        </p:blipFill>
        <p:spPr>
          <a:xfrm>
            <a:off x="7495675" y="1681500"/>
            <a:ext cx="1530025" cy="1450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Goals and Objectives</a:t>
            </a:r>
            <a:endParaRPr>
              <a:solidFill>
                <a:schemeClr val="accent4"/>
              </a:solidFill>
            </a:endParaRPr>
          </a:p>
        </p:txBody>
      </p:sp>
      <p:sp>
        <p:nvSpPr>
          <p:cNvPr id="123" name="Google Shape;123;p23"/>
          <p:cNvSpPr txBox="1"/>
          <p:nvPr>
            <p:ph idx="1" type="body"/>
          </p:nvPr>
        </p:nvSpPr>
        <p:spPr>
          <a:xfrm>
            <a:off x="561900" y="1279419"/>
            <a:ext cx="8020200" cy="28152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To analyze Spar Nord Bank's ATM transaction data to gain insights into customer behavior and preferences. </a:t>
            </a:r>
            <a:br>
              <a:rPr b="1" lang="en" sz="1500"/>
            </a:br>
            <a:endParaRPr b="1" sz="1500"/>
          </a:p>
          <a:p>
            <a:pPr indent="-323850" lvl="0" marL="457200" rtl="0" algn="l">
              <a:spcBef>
                <a:spcPts val="0"/>
              </a:spcBef>
              <a:spcAft>
                <a:spcPts val="0"/>
              </a:spcAft>
              <a:buSzPts val="1500"/>
              <a:buChar char="○"/>
            </a:pPr>
            <a:r>
              <a:rPr b="1" lang="en" sz="1500"/>
              <a:t>To identify patterns and trends in ATM usage, such as peak usage times and popular transaction types. </a:t>
            </a:r>
            <a:br>
              <a:rPr b="1" lang="en" sz="1500"/>
            </a:br>
            <a:endParaRPr b="1" sz="1500"/>
          </a:p>
          <a:p>
            <a:pPr indent="-323850" lvl="0" marL="457200" rtl="0" algn="l">
              <a:spcBef>
                <a:spcPts val="0"/>
              </a:spcBef>
              <a:spcAft>
                <a:spcPts val="0"/>
              </a:spcAft>
              <a:buSzPts val="1500"/>
              <a:buChar char="○"/>
            </a:pPr>
            <a:r>
              <a:rPr b="1" lang="en" sz="1500"/>
              <a:t>To explore the relationship between weather conditions and ATM usage, and how this might inform the bank's approach to managing its ATM network. </a:t>
            </a:r>
            <a:br>
              <a:rPr b="1" lang="en" sz="1500"/>
            </a:br>
            <a:endParaRPr b="1" sz="1500"/>
          </a:p>
          <a:p>
            <a:pPr indent="-323850" lvl="0" marL="457200" rtl="0" algn="l">
              <a:spcBef>
                <a:spcPts val="0"/>
              </a:spcBef>
              <a:spcAft>
                <a:spcPts val="0"/>
              </a:spcAft>
              <a:buSzPts val="1500"/>
              <a:buChar char="○"/>
            </a:pPr>
            <a:r>
              <a:rPr b="1" lang="en" sz="1500"/>
              <a:t>To develop effective data visualization techniques to communicate the findings of the analysis to key stakeholders within the bank. </a:t>
            </a:r>
            <a:br>
              <a:rPr b="1" lang="en" sz="1500"/>
            </a:br>
            <a:endParaRPr b="1" sz="1500"/>
          </a:p>
          <a:p>
            <a:pPr indent="-323850" lvl="0" marL="457200" rtl="0" algn="l">
              <a:spcBef>
                <a:spcPts val="0"/>
              </a:spcBef>
              <a:spcAft>
                <a:spcPts val="0"/>
              </a:spcAft>
              <a:buSzPts val="1500"/>
              <a:buChar char="○"/>
            </a:pPr>
            <a:r>
              <a:rPr b="1" lang="en" sz="1500"/>
              <a:t>To make recommendations for future improvements to the ATM network, based on the insights gained from the analysis.</a:t>
            </a:r>
            <a:endParaRPr b="1" sz="1500"/>
          </a:p>
          <a:p>
            <a:pPr indent="0" lvl="0" marL="457200" rtl="0" algn="l">
              <a:spcBef>
                <a:spcPts val="600"/>
              </a:spcBef>
              <a:spcAft>
                <a:spcPts val="0"/>
              </a:spcAft>
              <a:buNone/>
            </a:pPr>
            <a:r>
              <a:t/>
            </a:r>
            <a:endParaRPr b="1" sz="1500"/>
          </a:p>
        </p:txBody>
      </p:sp>
      <p:sp>
        <p:nvSpPr>
          <p:cNvPr id="124" name="Google Shape;124;p2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ctrTitle"/>
          </p:nvPr>
        </p:nvSpPr>
        <p:spPr>
          <a:xfrm>
            <a:off x="65100" y="1681500"/>
            <a:ext cx="12023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solidFill>
                  <a:schemeClr val="accent4"/>
                </a:solidFill>
              </a:rPr>
              <a:t>Problem and Motivation</a:t>
            </a:r>
            <a:endParaRPr sz="4100">
              <a:solidFill>
                <a:schemeClr val="accent4"/>
              </a:solidFill>
            </a:endParaRPr>
          </a:p>
        </p:txBody>
      </p:sp>
      <p:sp>
        <p:nvSpPr>
          <p:cNvPr id="130" name="Google Shape;130;p2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4"/>
          <p:cNvPicPr preferRelativeResize="0"/>
          <p:nvPr/>
        </p:nvPicPr>
        <p:blipFill>
          <a:blip r:embed="rId3">
            <a:alphaModFix/>
          </a:blip>
          <a:stretch>
            <a:fillRect/>
          </a:stretch>
        </p:blipFill>
        <p:spPr>
          <a:xfrm>
            <a:off x="6858000" y="1267100"/>
            <a:ext cx="1751500" cy="175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Problem and Motivation</a:t>
            </a:r>
            <a:endParaRPr>
              <a:solidFill>
                <a:schemeClr val="accent4"/>
              </a:solidFill>
            </a:endParaRPr>
          </a:p>
        </p:txBody>
      </p:sp>
      <p:sp>
        <p:nvSpPr>
          <p:cNvPr id="137" name="Google Shape;137;p25"/>
          <p:cNvSpPr txBox="1"/>
          <p:nvPr>
            <p:ph idx="1" type="body"/>
          </p:nvPr>
        </p:nvSpPr>
        <p:spPr>
          <a:xfrm>
            <a:off x="561900" y="1279419"/>
            <a:ext cx="8020200" cy="28152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b="1" lang="en" sz="1500"/>
              <a:t>The Spar Nord Bank has a large ATM network, but there is currently a lack of insights into how customers use the network. This makes it difficult for the bank to optimize its ATM services and improve the customer experience. </a:t>
            </a:r>
            <a:br>
              <a:rPr b="1" lang="en" sz="1500"/>
            </a:br>
            <a:endParaRPr b="1" sz="1500"/>
          </a:p>
          <a:p>
            <a:pPr indent="-323850" lvl="0" marL="457200" rtl="0" algn="l">
              <a:spcBef>
                <a:spcPts val="0"/>
              </a:spcBef>
              <a:spcAft>
                <a:spcPts val="0"/>
              </a:spcAft>
              <a:buSzPts val="1500"/>
              <a:buChar char="○"/>
            </a:pPr>
            <a:r>
              <a:rPr b="1" lang="en" sz="1500"/>
              <a:t>With the increasing popularity of mobile banking and other digital services, it is important for the Spar Nord Bank to understand how ATM usage is evolving and how they can keep their ATM network relevant and useful to customers. </a:t>
            </a:r>
            <a:br>
              <a:rPr b="1" lang="en" sz="1500"/>
            </a:br>
            <a:endParaRPr b="1" sz="1500"/>
          </a:p>
          <a:p>
            <a:pPr indent="-323850" lvl="0" marL="457200" rtl="0" algn="l">
              <a:spcBef>
                <a:spcPts val="0"/>
              </a:spcBef>
              <a:spcAft>
                <a:spcPts val="0"/>
              </a:spcAft>
              <a:buSzPts val="1500"/>
              <a:buChar char="○"/>
            </a:pPr>
            <a:r>
              <a:rPr b="1" lang="en" sz="1500"/>
              <a:t>By analyzing ATM transaction data, the Spar Nord Bank can gain valuable insights into customer behavior, preferences, and needs. </a:t>
            </a:r>
            <a:br>
              <a:rPr b="1" lang="en" sz="1500"/>
            </a:br>
            <a:endParaRPr b="1" sz="1500"/>
          </a:p>
          <a:p>
            <a:pPr indent="-323850" lvl="0" marL="457200" rtl="0" algn="l">
              <a:spcBef>
                <a:spcPts val="0"/>
              </a:spcBef>
              <a:spcAft>
                <a:spcPts val="0"/>
              </a:spcAft>
              <a:buSzPts val="1500"/>
              <a:buChar char="○"/>
            </a:pPr>
            <a:r>
              <a:rPr b="1" lang="en" sz="1500"/>
              <a:t>This can help the bank make data-driven decisions about where to allocate resources and how to improve its ATM services.</a:t>
            </a:r>
            <a:endParaRPr b="1" sz="1500"/>
          </a:p>
          <a:p>
            <a:pPr indent="0" lvl="0" marL="457200" rtl="0" algn="l">
              <a:spcBef>
                <a:spcPts val="600"/>
              </a:spcBef>
              <a:spcAft>
                <a:spcPts val="0"/>
              </a:spcAft>
              <a:buNone/>
            </a:pPr>
            <a:r>
              <a:t/>
            </a:r>
            <a:endParaRPr b="1" sz="1500"/>
          </a:p>
        </p:txBody>
      </p:sp>
      <p:sp>
        <p:nvSpPr>
          <p:cNvPr id="138" name="Google Shape;138;p2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idx="4294967295" type="title"/>
          </p:nvPr>
        </p:nvSpPr>
        <p:spPr>
          <a:xfrm>
            <a:off x="519225" y="2396675"/>
            <a:ext cx="11372400" cy="5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accent4"/>
                </a:solidFill>
              </a:rPr>
              <a:t>Data Overview</a:t>
            </a:r>
            <a:endParaRPr sz="4800">
              <a:solidFill>
                <a:schemeClr val="accent4"/>
              </a:solidFill>
            </a:endParaRPr>
          </a:p>
        </p:txBody>
      </p:sp>
      <p:sp>
        <p:nvSpPr>
          <p:cNvPr id="144" name="Google Shape;144;p26"/>
          <p:cNvSpPr/>
          <p:nvPr/>
        </p:nvSpPr>
        <p:spPr>
          <a:xfrm>
            <a:off x="1020025" y="3261600"/>
            <a:ext cx="3939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26"/>
          <p:cNvPicPr preferRelativeResize="0"/>
          <p:nvPr/>
        </p:nvPicPr>
        <p:blipFill>
          <a:blip r:embed="rId3">
            <a:alphaModFix/>
          </a:blip>
          <a:stretch>
            <a:fillRect/>
          </a:stretch>
        </p:blipFill>
        <p:spPr>
          <a:xfrm>
            <a:off x="6315275" y="1628150"/>
            <a:ext cx="1759750" cy="1759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457200" y="37167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chemeClr val="accent4"/>
                </a:solidFill>
              </a:rPr>
              <a:t>Data Overview</a:t>
            </a:r>
            <a:endParaRPr sz="2400">
              <a:solidFill>
                <a:schemeClr val="accent4"/>
              </a:solidFill>
            </a:endParaRPr>
          </a:p>
        </p:txBody>
      </p:sp>
      <p:sp>
        <p:nvSpPr>
          <p:cNvPr id="152" name="Google Shape;152;p27"/>
          <p:cNvSpPr txBox="1"/>
          <p:nvPr>
            <p:ph idx="1" type="body"/>
          </p:nvPr>
        </p:nvSpPr>
        <p:spPr>
          <a:xfrm>
            <a:off x="561900" y="1290269"/>
            <a:ext cx="8020200" cy="2815200"/>
          </a:xfrm>
          <a:prstGeom prst="rect">
            <a:avLst/>
          </a:prstGeom>
        </p:spPr>
        <p:txBody>
          <a:bodyPr anchorCtr="0" anchor="t" bIns="91425" lIns="91425" spcFirstLastPara="1" rIns="91425" wrap="square" tIns="91425">
            <a:noAutofit/>
          </a:bodyPr>
          <a:lstStyle/>
          <a:p>
            <a:pPr indent="-336550" lvl="0" marL="457200" rtl="0" algn="l">
              <a:spcBef>
                <a:spcPts val="600"/>
              </a:spcBef>
              <a:spcAft>
                <a:spcPts val="0"/>
              </a:spcAft>
              <a:buSzPts val="1700"/>
              <a:buChar char="○"/>
            </a:pPr>
            <a:r>
              <a:rPr b="1" lang="en" sz="1700"/>
              <a:t>The data used in this project is transactional data of Spar Nord Bank's ATM network from Kaggle. The dataset contains over 2.5 million records of ATM transactions conducted by customers of Spar Nord Bank.</a:t>
            </a:r>
            <a:br>
              <a:rPr b="1" lang="en" sz="1700"/>
            </a:br>
            <a:endParaRPr b="1" sz="1700"/>
          </a:p>
          <a:p>
            <a:pPr indent="-336550" lvl="0" marL="457200" rtl="0" algn="l">
              <a:spcBef>
                <a:spcPts val="0"/>
              </a:spcBef>
              <a:spcAft>
                <a:spcPts val="0"/>
              </a:spcAft>
              <a:buSzPts val="1700"/>
              <a:buChar char="○"/>
            </a:pPr>
            <a:r>
              <a:rPr b="1" lang="en" sz="1700"/>
              <a:t>The data  includes information about the time and location of each transaction, as well as the type of transaction and the card used. Dataset samples were used to provide a glimpse of the actual data and its structure. </a:t>
            </a:r>
            <a:br>
              <a:rPr b="1" lang="en" sz="1700"/>
            </a:br>
            <a:endParaRPr b="1" sz="1700"/>
          </a:p>
          <a:p>
            <a:pPr indent="-336550" lvl="0" marL="457200" rtl="0" algn="l">
              <a:spcBef>
                <a:spcPts val="0"/>
              </a:spcBef>
              <a:spcAft>
                <a:spcPts val="0"/>
              </a:spcAft>
              <a:buSzPts val="1700"/>
              <a:buChar char="○"/>
            </a:pPr>
            <a:r>
              <a:rPr b="1" lang="en" sz="1700"/>
              <a:t>These samples were used to get an idea of the data's format, the types of information included, and to help decide which data cleaning techniques to apply.</a:t>
            </a:r>
            <a:endParaRPr b="1" sz="1700"/>
          </a:p>
        </p:txBody>
      </p:sp>
      <p:sp>
        <p:nvSpPr>
          <p:cNvPr id="153" name="Google Shape;153;p27"/>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rcutio template">
  <a:themeElements>
    <a:clrScheme name="Custom 347">
      <a:dk1>
        <a:srgbClr val="000000"/>
      </a:dk1>
      <a:lt1>
        <a:srgbClr val="FFFFFF"/>
      </a:lt1>
      <a:dk2>
        <a:srgbClr val="666666"/>
      </a:dk2>
      <a:lt2>
        <a:srgbClr val="EFEFEF"/>
      </a:lt2>
      <a:accent1>
        <a:srgbClr val="45AFDC"/>
      </a:accent1>
      <a:accent2>
        <a:srgbClr val="1D98C7"/>
      </a:accent2>
      <a:accent3>
        <a:srgbClr val="ED9E46"/>
      </a:accent3>
      <a:accent4>
        <a:srgbClr val="FFC800"/>
      </a:accent4>
      <a:accent5>
        <a:srgbClr val="CCCCCC"/>
      </a:accent5>
      <a:accent6>
        <a:srgbClr val="EFEFEF"/>
      </a:accent6>
      <a:hlink>
        <a:srgbClr val="1D98C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